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61" r:id="rId3"/>
    <p:sldId id="258" r:id="rId4"/>
    <p:sldId id="267" r:id="rId5"/>
    <p:sldId id="259" r:id="rId6"/>
    <p:sldId id="266" r:id="rId7"/>
    <p:sldId id="260" r:id="rId8"/>
    <p:sldId id="257" r:id="rId9"/>
    <p:sldId id="265" r:id="rId10"/>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2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t-I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it-IT"/>
          </a:p>
        </p:txBody>
      </p:sp>
      <p:sp>
        <p:nvSpPr>
          <p:cNvPr id="4" name="Date Placeholder 3"/>
          <p:cNvSpPr>
            <a:spLocks noGrp="1"/>
          </p:cNvSpPr>
          <p:nvPr>
            <p:ph type="dt" sz="half" idx="10"/>
          </p:nvPr>
        </p:nvSpPr>
        <p:spPr/>
        <p:txBody>
          <a:bodyPr/>
          <a:lstStyle>
            <a:lvl1pPr>
              <a:defRPr/>
            </a:lvl1pPr>
          </a:lstStyle>
          <a:p>
            <a:fld id="{EB6F2872-BA6A-42DB-971A-8F816D775F61}" type="datetimeFigureOut">
              <a:rPr lang="it-IT"/>
              <a:pPr/>
              <a:t>21/03/2012</a:t>
            </a:fld>
            <a:endParaRPr lang="it-IT"/>
          </a:p>
        </p:txBody>
      </p:sp>
      <p:sp>
        <p:nvSpPr>
          <p:cNvPr id="5" name="Footer Placeholder 4"/>
          <p:cNvSpPr>
            <a:spLocks noGrp="1"/>
          </p:cNvSpPr>
          <p:nvPr>
            <p:ph type="ftr" sz="quarter" idx="11"/>
          </p:nvPr>
        </p:nvSpPr>
        <p:spPr/>
        <p:txBody>
          <a:bodyPr/>
          <a:lstStyle>
            <a:lvl1pPr>
              <a:defRPr/>
            </a:lvl1pPr>
          </a:lstStyle>
          <a:p>
            <a:endParaRPr lang="it-IT"/>
          </a:p>
        </p:txBody>
      </p:sp>
      <p:sp>
        <p:nvSpPr>
          <p:cNvPr id="6" name="Slide Number Placeholder 5"/>
          <p:cNvSpPr>
            <a:spLocks noGrp="1"/>
          </p:cNvSpPr>
          <p:nvPr>
            <p:ph type="sldNum" sz="quarter" idx="12"/>
          </p:nvPr>
        </p:nvSpPr>
        <p:spPr/>
        <p:txBody>
          <a:bodyPr/>
          <a:lstStyle>
            <a:lvl1pPr>
              <a:defRPr/>
            </a:lvl1pPr>
          </a:lstStyle>
          <a:p>
            <a:fld id="{3FA293D6-1C7E-417F-8BB6-1DA2E5340101}" type="slidenum">
              <a:rPr lang="it-IT"/>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lvl1pPr>
              <a:defRPr/>
            </a:lvl1pPr>
          </a:lstStyle>
          <a:p>
            <a:fld id="{16CFE62F-44C3-4A53-BC78-D4E4B08AC528}" type="datetimeFigureOut">
              <a:rPr lang="it-IT"/>
              <a:pPr/>
              <a:t>21/03/2012</a:t>
            </a:fld>
            <a:endParaRPr lang="it-IT"/>
          </a:p>
        </p:txBody>
      </p:sp>
      <p:sp>
        <p:nvSpPr>
          <p:cNvPr id="5" name="Footer Placeholder 4"/>
          <p:cNvSpPr>
            <a:spLocks noGrp="1"/>
          </p:cNvSpPr>
          <p:nvPr>
            <p:ph type="ftr" sz="quarter" idx="11"/>
          </p:nvPr>
        </p:nvSpPr>
        <p:spPr/>
        <p:txBody>
          <a:bodyPr/>
          <a:lstStyle>
            <a:lvl1pPr>
              <a:defRPr/>
            </a:lvl1pPr>
          </a:lstStyle>
          <a:p>
            <a:endParaRPr lang="it-IT"/>
          </a:p>
        </p:txBody>
      </p:sp>
      <p:sp>
        <p:nvSpPr>
          <p:cNvPr id="6" name="Slide Number Placeholder 5"/>
          <p:cNvSpPr>
            <a:spLocks noGrp="1"/>
          </p:cNvSpPr>
          <p:nvPr>
            <p:ph type="sldNum" sz="quarter" idx="12"/>
          </p:nvPr>
        </p:nvSpPr>
        <p:spPr/>
        <p:txBody>
          <a:bodyPr/>
          <a:lstStyle>
            <a:lvl1pPr>
              <a:defRPr/>
            </a:lvl1pPr>
          </a:lstStyle>
          <a:p>
            <a:fld id="{D8200DAE-3F1F-42FA-98B4-9D97997C8133}"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t-I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lvl1pPr>
              <a:defRPr/>
            </a:lvl1pPr>
          </a:lstStyle>
          <a:p>
            <a:fld id="{083B6D43-59FF-4E80-8250-C1CD88BE6556}" type="datetimeFigureOut">
              <a:rPr lang="it-IT"/>
              <a:pPr/>
              <a:t>21/03/2012</a:t>
            </a:fld>
            <a:endParaRPr lang="it-IT"/>
          </a:p>
        </p:txBody>
      </p:sp>
      <p:sp>
        <p:nvSpPr>
          <p:cNvPr id="5" name="Footer Placeholder 4"/>
          <p:cNvSpPr>
            <a:spLocks noGrp="1"/>
          </p:cNvSpPr>
          <p:nvPr>
            <p:ph type="ftr" sz="quarter" idx="11"/>
          </p:nvPr>
        </p:nvSpPr>
        <p:spPr/>
        <p:txBody>
          <a:bodyPr/>
          <a:lstStyle>
            <a:lvl1pPr>
              <a:defRPr/>
            </a:lvl1pPr>
          </a:lstStyle>
          <a:p>
            <a:endParaRPr lang="it-IT"/>
          </a:p>
        </p:txBody>
      </p:sp>
      <p:sp>
        <p:nvSpPr>
          <p:cNvPr id="6" name="Slide Number Placeholder 5"/>
          <p:cNvSpPr>
            <a:spLocks noGrp="1"/>
          </p:cNvSpPr>
          <p:nvPr>
            <p:ph type="sldNum" sz="quarter" idx="12"/>
          </p:nvPr>
        </p:nvSpPr>
        <p:spPr/>
        <p:txBody>
          <a:bodyPr/>
          <a:lstStyle>
            <a:lvl1pPr>
              <a:defRPr/>
            </a:lvl1pPr>
          </a:lstStyle>
          <a:p>
            <a:fld id="{F10C4C5E-7AAA-4478-95FE-6B72E59E539B}"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lvl1pPr>
              <a:defRPr/>
            </a:lvl1pPr>
          </a:lstStyle>
          <a:p>
            <a:fld id="{AFA49463-3D5F-4B60-9DAA-D2D6B045A472}" type="datetimeFigureOut">
              <a:rPr lang="it-IT"/>
              <a:pPr/>
              <a:t>21/03/2012</a:t>
            </a:fld>
            <a:endParaRPr lang="it-IT"/>
          </a:p>
        </p:txBody>
      </p:sp>
      <p:sp>
        <p:nvSpPr>
          <p:cNvPr id="5" name="Footer Placeholder 4"/>
          <p:cNvSpPr>
            <a:spLocks noGrp="1"/>
          </p:cNvSpPr>
          <p:nvPr>
            <p:ph type="ftr" sz="quarter" idx="11"/>
          </p:nvPr>
        </p:nvSpPr>
        <p:spPr/>
        <p:txBody>
          <a:bodyPr/>
          <a:lstStyle>
            <a:lvl1pPr>
              <a:defRPr/>
            </a:lvl1pPr>
          </a:lstStyle>
          <a:p>
            <a:endParaRPr lang="it-IT"/>
          </a:p>
        </p:txBody>
      </p:sp>
      <p:sp>
        <p:nvSpPr>
          <p:cNvPr id="6" name="Slide Number Placeholder 5"/>
          <p:cNvSpPr>
            <a:spLocks noGrp="1"/>
          </p:cNvSpPr>
          <p:nvPr>
            <p:ph type="sldNum" sz="quarter" idx="12"/>
          </p:nvPr>
        </p:nvSpPr>
        <p:spPr/>
        <p:txBody>
          <a:bodyPr/>
          <a:lstStyle>
            <a:lvl1pPr>
              <a:defRPr/>
            </a:lvl1pPr>
          </a:lstStyle>
          <a:p>
            <a:fld id="{371BDC1D-B8B3-4980-9DFF-F3B5324F1739}" type="slidenum">
              <a:rPr lang="it-IT"/>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t-I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9B421FA7-DBB4-455F-B6A8-ED651BA27751}" type="datetimeFigureOut">
              <a:rPr lang="it-IT"/>
              <a:pPr/>
              <a:t>21/03/2012</a:t>
            </a:fld>
            <a:endParaRPr lang="it-IT"/>
          </a:p>
        </p:txBody>
      </p:sp>
      <p:sp>
        <p:nvSpPr>
          <p:cNvPr id="5" name="Footer Placeholder 4"/>
          <p:cNvSpPr>
            <a:spLocks noGrp="1"/>
          </p:cNvSpPr>
          <p:nvPr>
            <p:ph type="ftr" sz="quarter" idx="11"/>
          </p:nvPr>
        </p:nvSpPr>
        <p:spPr/>
        <p:txBody>
          <a:bodyPr/>
          <a:lstStyle>
            <a:lvl1pPr>
              <a:defRPr/>
            </a:lvl1pPr>
          </a:lstStyle>
          <a:p>
            <a:endParaRPr lang="it-IT"/>
          </a:p>
        </p:txBody>
      </p:sp>
      <p:sp>
        <p:nvSpPr>
          <p:cNvPr id="6" name="Slide Number Placeholder 5"/>
          <p:cNvSpPr>
            <a:spLocks noGrp="1"/>
          </p:cNvSpPr>
          <p:nvPr>
            <p:ph type="sldNum" sz="quarter" idx="12"/>
          </p:nvPr>
        </p:nvSpPr>
        <p:spPr/>
        <p:txBody>
          <a:bodyPr/>
          <a:lstStyle>
            <a:lvl1pPr>
              <a:defRPr/>
            </a:lvl1pPr>
          </a:lstStyle>
          <a:p>
            <a:fld id="{FDD98596-5950-4FAA-B171-405725A96B65}"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Date Placeholder 4"/>
          <p:cNvSpPr>
            <a:spLocks noGrp="1"/>
          </p:cNvSpPr>
          <p:nvPr>
            <p:ph type="dt" sz="half" idx="10"/>
          </p:nvPr>
        </p:nvSpPr>
        <p:spPr/>
        <p:txBody>
          <a:bodyPr/>
          <a:lstStyle>
            <a:lvl1pPr>
              <a:defRPr/>
            </a:lvl1pPr>
          </a:lstStyle>
          <a:p>
            <a:fld id="{21F12FD0-D6F4-413B-BC9F-25E89A631B88}" type="datetimeFigureOut">
              <a:rPr lang="it-IT"/>
              <a:pPr/>
              <a:t>21/03/2012</a:t>
            </a:fld>
            <a:endParaRPr lang="it-IT"/>
          </a:p>
        </p:txBody>
      </p:sp>
      <p:sp>
        <p:nvSpPr>
          <p:cNvPr id="6" name="Footer Placeholder 5"/>
          <p:cNvSpPr>
            <a:spLocks noGrp="1"/>
          </p:cNvSpPr>
          <p:nvPr>
            <p:ph type="ftr" sz="quarter" idx="11"/>
          </p:nvPr>
        </p:nvSpPr>
        <p:spPr/>
        <p:txBody>
          <a:bodyPr/>
          <a:lstStyle>
            <a:lvl1pPr>
              <a:defRPr/>
            </a:lvl1pPr>
          </a:lstStyle>
          <a:p>
            <a:endParaRPr lang="it-IT"/>
          </a:p>
        </p:txBody>
      </p:sp>
      <p:sp>
        <p:nvSpPr>
          <p:cNvPr id="7" name="Slide Number Placeholder 6"/>
          <p:cNvSpPr>
            <a:spLocks noGrp="1"/>
          </p:cNvSpPr>
          <p:nvPr>
            <p:ph type="sldNum" sz="quarter" idx="12"/>
          </p:nvPr>
        </p:nvSpPr>
        <p:spPr/>
        <p:txBody>
          <a:bodyPr/>
          <a:lstStyle>
            <a:lvl1pPr>
              <a:defRPr/>
            </a:lvl1pPr>
          </a:lstStyle>
          <a:p>
            <a:fld id="{4B389837-37AD-48B8-B22A-AF143DA33BFD}"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t-I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Date Placeholder 6"/>
          <p:cNvSpPr>
            <a:spLocks noGrp="1"/>
          </p:cNvSpPr>
          <p:nvPr>
            <p:ph type="dt" sz="half" idx="10"/>
          </p:nvPr>
        </p:nvSpPr>
        <p:spPr/>
        <p:txBody>
          <a:bodyPr/>
          <a:lstStyle>
            <a:lvl1pPr>
              <a:defRPr/>
            </a:lvl1pPr>
          </a:lstStyle>
          <a:p>
            <a:fld id="{629BBD3C-1B9C-474F-B7C9-817E1C64E8D9}" type="datetimeFigureOut">
              <a:rPr lang="it-IT"/>
              <a:pPr/>
              <a:t>21/03/2012</a:t>
            </a:fld>
            <a:endParaRPr lang="it-IT"/>
          </a:p>
        </p:txBody>
      </p:sp>
      <p:sp>
        <p:nvSpPr>
          <p:cNvPr id="8" name="Footer Placeholder 7"/>
          <p:cNvSpPr>
            <a:spLocks noGrp="1"/>
          </p:cNvSpPr>
          <p:nvPr>
            <p:ph type="ftr" sz="quarter" idx="11"/>
          </p:nvPr>
        </p:nvSpPr>
        <p:spPr/>
        <p:txBody>
          <a:bodyPr/>
          <a:lstStyle>
            <a:lvl1pPr>
              <a:defRPr/>
            </a:lvl1pPr>
          </a:lstStyle>
          <a:p>
            <a:endParaRPr lang="it-IT"/>
          </a:p>
        </p:txBody>
      </p:sp>
      <p:sp>
        <p:nvSpPr>
          <p:cNvPr id="9" name="Slide Number Placeholder 8"/>
          <p:cNvSpPr>
            <a:spLocks noGrp="1"/>
          </p:cNvSpPr>
          <p:nvPr>
            <p:ph type="sldNum" sz="quarter" idx="12"/>
          </p:nvPr>
        </p:nvSpPr>
        <p:spPr/>
        <p:txBody>
          <a:bodyPr/>
          <a:lstStyle>
            <a:lvl1pPr>
              <a:defRPr/>
            </a:lvl1pPr>
          </a:lstStyle>
          <a:p>
            <a:fld id="{CA362A5A-04F6-48F2-BE82-59835BB3E230}"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Date Placeholder 2"/>
          <p:cNvSpPr>
            <a:spLocks noGrp="1"/>
          </p:cNvSpPr>
          <p:nvPr>
            <p:ph type="dt" sz="half" idx="10"/>
          </p:nvPr>
        </p:nvSpPr>
        <p:spPr/>
        <p:txBody>
          <a:bodyPr/>
          <a:lstStyle>
            <a:lvl1pPr>
              <a:defRPr/>
            </a:lvl1pPr>
          </a:lstStyle>
          <a:p>
            <a:fld id="{43A04865-7ABB-4DA1-964A-AEEBD5D01623}" type="datetimeFigureOut">
              <a:rPr lang="it-IT"/>
              <a:pPr/>
              <a:t>21/03/2012</a:t>
            </a:fld>
            <a:endParaRPr lang="it-IT"/>
          </a:p>
        </p:txBody>
      </p:sp>
      <p:sp>
        <p:nvSpPr>
          <p:cNvPr id="4" name="Footer Placeholder 3"/>
          <p:cNvSpPr>
            <a:spLocks noGrp="1"/>
          </p:cNvSpPr>
          <p:nvPr>
            <p:ph type="ftr" sz="quarter" idx="11"/>
          </p:nvPr>
        </p:nvSpPr>
        <p:spPr/>
        <p:txBody>
          <a:bodyPr/>
          <a:lstStyle>
            <a:lvl1pPr>
              <a:defRPr/>
            </a:lvl1pPr>
          </a:lstStyle>
          <a:p>
            <a:endParaRPr lang="it-IT"/>
          </a:p>
        </p:txBody>
      </p:sp>
      <p:sp>
        <p:nvSpPr>
          <p:cNvPr id="5" name="Slide Number Placeholder 4"/>
          <p:cNvSpPr>
            <a:spLocks noGrp="1"/>
          </p:cNvSpPr>
          <p:nvPr>
            <p:ph type="sldNum" sz="quarter" idx="12"/>
          </p:nvPr>
        </p:nvSpPr>
        <p:spPr/>
        <p:txBody>
          <a:bodyPr/>
          <a:lstStyle>
            <a:lvl1pPr>
              <a:defRPr/>
            </a:lvl1pPr>
          </a:lstStyle>
          <a:p>
            <a:fld id="{4FF059C7-1C51-41B4-B84B-2A66E650CFC2}"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F24CF87-0D50-457E-9D1E-3180D8A82737}" type="datetimeFigureOut">
              <a:rPr lang="it-IT"/>
              <a:pPr/>
              <a:t>21/03/2012</a:t>
            </a:fld>
            <a:endParaRPr lang="it-IT"/>
          </a:p>
        </p:txBody>
      </p:sp>
      <p:sp>
        <p:nvSpPr>
          <p:cNvPr id="3" name="Footer Placeholder 2"/>
          <p:cNvSpPr>
            <a:spLocks noGrp="1"/>
          </p:cNvSpPr>
          <p:nvPr>
            <p:ph type="ftr" sz="quarter" idx="11"/>
          </p:nvPr>
        </p:nvSpPr>
        <p:spPr/>
        <p:txBody>
          <a:bodyPr/>
          <a:lstStyle>
            <a:lvl1pPr>
              <a:defRPr/>
            </a:lvl1pPr>
          </a:lstStyle>
          <a:p>
            <a:endParaRPr lang="it-IT"/>
          </a:p>
        </p:txBody>
      </p:sp>
      <p:sp>
        <p:nvSpPr>
          <p:cNvPr id="4" name="Slide Number Placeholder 3"/>
          <p:cNvSpPr>
            <a:spLocks noGrp="1"/>
          </p:cNvSpPr>
          <p:nvPr>
            <p:ph type="sldNum" sz="quarter" idx="12"/>
          </p:nvPr>
        </p:nvSpPr>
        <p:spPr/>
        <p:txBody>
          <a:bodyPr/>
          <a:lstStyle>
            <a:lvl1pPr>
              <a:defRPr/>
            </a:lvl1pPr>
          </a:lstStyle>
          <a:p>
            <a:fld id="{E65CDC2E-85E7-40E8-9EC7-7C8521325B33}" type="slidenum">
              <a:rPr lang="it-IT"/>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t-I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9E29FD8-6C90-4C08-BA25-38FB38133453}" type="datetimeFigureOut">
              <a:rPr lang="it-IT"/>
              <a:pPr/>
              <a:t>21/03/2012</a:t>
            </a:fld>
            <a:endParaRPr lang="it-IT"/>
          </a:p>
        </p:txBody>
      </p:sp>
      <p:sp>
        <p:nvSpPr>
          <p:cNvPr id="6" name="Footer Placeholder 5"/>
          <p:cNvSpPr>
            <a:spLocks noGrp="1"/>
          </p:cNvSpPr>
          <p:nvPr>
            <p:ph type="ftr" sz="quarter" idx="11"/>
          </p:nvPr>
        </p:nvSpPr>
        <p:spPr/>
        <p:txBody>
          <a:bodyPr/>
          <a:lstStyle>
            <a:lvl1pPr>
              <a:defRPr/>
            </a:lvl1pPr>
          </a:lstStyle>
          <a:p>
            <a:endParaRPr lang="it-IT"/>
          </a:p>
        </p:txBody>
      </p:sp>
      <p:sp>
        <p:nvSpPr>
          <p:cNvPr id="7" name="Slide Number Placeholder 6"/>
          <p:cNvSpPr>
            <a:spLocks noGrp="1"/>
          </p:cNvSpPr>
          <p:nvPr>
            <p:ph type="sldNum" sz="quarter" idx="12"/>
          </p:nvPr>
        </p:nvSpPr>
        <p:spPr/>
        <p:txBody>
          <a:bodyPr/>
          <a:lstStyle>
            <a:lvl1pPr>
              <a:defRPr/>
            </a:lvl1pPr>
          </a:lstStyle>
          <a:p>
            <a:fld id="{02CE1F44-282F-4806-8FF3-4D9A05F869F4}"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t-I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A72D7F5-AE9B-4F0D-904D-C8D15C2F6C18}" type="datetimeFigureOut">
              <a:rPr lang="it-IT"/>
              <a:pPr/>
              <a:t>21/03/2012</a:t>
            </a:fld>
            <a:endParaRPr lang="it-IT"/>
          </a:p>
        </p:txBody>
      </p:sp>
      <p:sp>
        <p:nvSpPr>
          <p:cNvPr id="6" name="Footer Placeholder 5"/>
          <p:cNvSpPr>
            <a:spLocks noGrp="1"/>
          </p:cNvSpPr>
          <p:nvPr>
            <p:ph type="ftr" sz="quarter" idx="11"/>
          </p:nvPr>
        </p:nvSpPr>
        <p:spPr/>
        <p:txBody>
          <a:bodyPr/>
          <a:lstStyle>
            <a:lvl1pPr>
              <a:defRPr/>
            </a:lvl1pPr>
          </a:lstStyle>
          <a:p>
            <a:endParaRPr lang="it-IT"/>
          </a:p>
        </p:txBody>
      </p:sp>
      <p:sp>
        <p:nvSpPr>
          <p:cNvPr id="7" name="Slide Number Placeholder 6"/>
          <p:cNvSpPr>
            <a:spLocks noGrp="1"/>
          </p:cNvSpPr>
          <p:nvPr>
            <p:ph type="sldNum" sz="quarter" idx="12"/>
          </p:nvPr>
        </p:nvSpPr>
        <p:spPr/>
        <p:txBody>
          <a:bodyPr/>
          <a:lstStyle>
            <a:lvl1pPr>
              <a:defRPr/>
            </a:lvl1pPr>
          </a:lstStyle>
          <a:p>
            <a:fld id="{9540D343-2D48-4CE2-B2A9-7E70B939FE07}"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2560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256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55D5C9DF-7281-4B59-9E44-074D1D41EEBF}" type="datetimeFigureOut">
              <a:rPr lang="it-IT"/>
              <a:pPr/>
              <a:t>21/03/2012</a:t>
            </a:fld>
            <a:endParaRPr lang="it-IT"/>
          </a:p>
        </p:txBody>
      </p:sp>
      <p:sp>
        <p:nvSpPr>
          <p:cNvPr id="256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it-IT"/>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65271B9-8693-4F72-876B-C838F82CE3C0}" type="slidenum">
              <a:rPr lang="it-IT"/>
              <a:pPr/>
              <a:t>‹N›</a:t>
            </a:fld>
            <a:endParaRPr lang="it-IT"/>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323850" y="2205038"/>
            <a:ext cx="8229600" cy="1647825"/>
          </a:xfrm>
        </p:spPr>
        <p:txBody>
          <a:bodyPr>
            <a:noAutofit/>
          </a:bodyPr>
          <a:lstStyle/>
          <a:p>
            <a:r>
              <a:rPr lang="it-IT" sz="8000">
                <a:solidFill>
                  <a:srgbClr val="31859C"/>
                </a:solidFill>
                <a:effectLst>
                  <a:outerShdw blurRad="38100" dist="38100" dir="2700000" algn="tl">
                    <a:srgbClr val="C0C0C0"/>
                  </a:outerShdw>
                </a:effectLst>
                <a:latin typeface="Lucida Bright" pitchFamily="18" charset="0"/>
              </a:rPr>
              <a:t>Doping</a:t>
            </a: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title" idx="4294967295"/>
          </p:nvPr>
        </p:nvSpPr>
        <p:spPr>
          <a:xfrm>
            <a:off x="323850" y="188913"/>
            <a:ext cx="8820150" cy="1162050"/>
          </a:xfrm>
        </p:spPr>
        <p:txBody>
          <a:bodyPr anchor="b"/>
          <a:lstStyle/>
          <a:p>
            <a:pPr algn="l"/>
            <a:r>
              <a:rPr lang="it-IT" sz="5400" b="1">
                <a:solidFill>
                  <a:srgbClr val="FF0000"/>
                </a:solidFill>
                <a:latin typeface="MV Boli" pitchFamily="2"/>
              </a:rPr>
              <a:t> </a:t>
            </a:r>
            <a:r>
              <a:rPr lang="it-IT" sz="5400" b="1">
                <a:solidFill>
                  <a:srgbClr val="FF0000"/>
                </a:solidFill>
                <a:latin typeface="Maiandra GD" pitchFamily="34" charset="0"/>
              </a:rPr>
              <a:t>COS’è IL DOPING?</a:t>
            </a:r>
            <a:endParaRPr lang="it-IT" sz="5400" b="1">
              <a:solidFill>
                <a:srgbClr val="FF0000"/>
              </a:solidFill>
              <a:latin typeface="MV Boli" pitchFamily="2"/>
            </a:endParaRPr>
          </a:p>
        </p:txBody>
      </p:sp>
      <p:pic>
        <p:nvPicPr>
          <p:cNvPr id="5" name="Segnaposto contenuto 4" descr="untitled.bmp"/>
          <p:cNvPicPr>
            <a:picLocks noGrp="1" noChangeAspect="1"/>
          </p:cNvPicPr>
          <p:nvPr>
            <p:ph idx="4294967295"/>
          </p:nvPr>
        </p:nvPicPr>
        <p:blipFill>
          <a:blip r:embed="rId2" cstate="print"/>
          <a:stretch>
            <a:fillRect/>
          </a:stretch>
        </p:blipFill>
        <p:spPr>
          <a:xfrm>
            <a:off x="3851275" y="1628775"/>
            <a:ext cx="4752975" cy="4248150"/>
          </a:xfrm>
          <a:ln>
            <a:solidFill>
              <a:schemeClr val="tx2">
                <a:lumMod val="75000"/>
              </a:schemeClr>
            </a:solidFill>
          </a:ln>
          <a:effectLst>
            <a:outerShdw blurRad="292100" dist="139700" dir="2700000" algn="tl" rotWithShape="0">
              <a:srgbClr val="333333">
                <a:alpha val="65000"/>
              </a:srgbClr>
            </a:outerShdw>
          </a:effectLst>
        </p:spPr>
      </p:pic>
      <p:sp>
        <p:nvSpPr>
          <p:cNvPr id="4" name="Segnaposto testo 3"/>
          <p:cNvSpPr>
            <a:spLocks noGrp="1"/>
          </p:cNvSpPr>
          <p:nvPr>
            <p:ph type="body" sz="half" idx="4294967295"/>
          </p:nvPr>
        </p:nvSpPr>
        <p:spPr>
          <a:xfrm>
            <a:off x="457200" y="1435100"/>
            <a:ext cx="3008313" cy="4691063"/>
          </a:xfrm>
        </p:spPr>
        <p:txBody>
          <a:bodyPr>
            <a:normAutofit lnSpcReduction="10000"/>
          </a:bodyPr>
          <a:lstStyle/>
          <a:p>
            <a:pPr marL="0" indent="0">
              <a:lnSpc>
                <a:spcPct val="90000"/>
              </a:lnSpc>
              <a:buFontTx/>
              <a:buNone/>
            </a:pPr>
            <a:r>
              <a:rPr lang="it-IT" sz="2600">
                <a:latin typeface="Comic Sans MS" pitchFamily="66" charset="0"/>
              </a:rPr>
              <a:t>lI </a:t>
            </a:r>
            <a:r>
              <a:rPr lang="it-IT" sz="2600" b="1">
                <a:latin typeface="Comic Sans MS" pitchFamily="66" charset="0"/>
              </a:rPr>
              <a:t>doping</a:t>
            </a:r>
            <a:r>
              <a:rPr lang="it-IT" sz="2600">
                <a:latin typeface="Comic Sans MS" pitchFamily="66" charset="0"/>
              </a:rPr>
              <a:t> è l'uso di sostanze o medicinali con lo scopo di aumentare artificialmente il rendimento fisico e le prestazioni dell'atleta, per questo è severamente vietato nel regolamento sportivo.</a:t>
            </a:r>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title" idx="4294967295"/>
          </p:nvPr>
        </p:nvSpPr>
        <p:spPr>
          <a:xfrm>
            <a:off x="457200" y="274638"/>
            <a:ext cx="8229600" cy="6323012"/>
          </a:xfrm>
        </p:spPr>
        <p:txBody>
          <a:bodyPr/>
          <a:lstStyle/>
          <a:p>
            <a:endParaRPr lang="it-IT"/>
          </a:p>
        </p:txBody>
      </p:sp>
      <p:pic>
        <p:nvPicPr>
          <p:cNvPr id="2050" name="Picture 2" descr="C:\Users\martina samaden\Pictures\imagesCA6SU2MI.jpg"/>
          <p:cNvPicPr>
            <a:picLocks noChangeAspect="1" noChangeArrowheads="1"/>
          </p:cNvPicPr>
          <p:nvPr/>
        </p:nvPicPr>
        <p:blipFill>
          <a:blip r:embed="rId2" cstate="print"/>
          <a:srcRect/>
          <a:stretch>
            <a:fillRect/>
          </a:stretch>
        </p:blipFill>
        <p:spPr bwMode="auto">
          <a:xfrm>
            <a:off x="179512" y="188640"/>
            <a:ext cx="8784976" cy="6480720"/>
          </a:xfrm>
          <a:prstGeom prst="rect">
            <a:avLst/>
          </a:prstGeom>
          <a:solidFill>
            <a:srgbClr val="FFFFFF">
              <a:shade val="85000"/>
            </a:srgbClr>
          </a:solidFill>
          <a:ln w="88900" cap="sq">
            <a:solidFill>
              <a:srgbClr val="00B0F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INTERVISTA</a:t>
            </a:r>
            <a:endParaRPr lang="it-IT" dirty="0"/>
          </a:p>
        </p:txBody>
      </p:sp>
      <p:sp>
        <p:nvSpPr>
          <p:cNvPr id="3" name="Segnaposto contenuto 2"/>
          <p:cNvSpPr>
            <a:spLocks noGrp="1"/>
          </p:cNvSpPr>
          <p:nvPr>
            <p:ph idx="1"/>
          </p:nvPr>
        </p:nvSpPr>
        <p:spPr/>
        <p:txBody>
          <a:bodyPr/>
          <a:lstStyle/>
          <a:p>
            <a:r>
              <a:rPr lang="it-IT" dirty="0" smtClean="0"/>
              <a:t>Cosa ne pensa del doping?</a:t>
            </a:r>
          </a:p>
          <a:p>
            <a:r>
              <a:rPr lang="it-IT" dirty="0" smtClean="0"/>
              <a:t>Secondo me il doping è una cosa pessima in tutti i sensi soprattutto per voi che siete ancora giovani,intatti ed integre dal punto di vista intellettuale e ricordatevi che la cosa più bella è essere libere e non essere prigioniere di queste droghe!</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idx="4294967295"/>
          </p:nvPr>
        </p:nvSpPr>
        <p:spPr>
          <a:xfrm>
            <a:off x="457200" y="274638"/>
            <a:ext cx="8229600" cy="6178550"/>
          </a:xfrm>
        </p:spPr>
        <p:txBody>
          <a:bodyPr/>
          <a:lstStyle/>
          <a:p>
            <a:endParaRPr lang="it-IT"/>
          </a:p>
        </p:txBody>
      </p:sp>
      <p:pic>
        <p:nvPicPr>
          <p:cNvPr id="3074" name="Picture 2" descr="C:\Users\martina samaden\Pictures\doping[1].jpg"/>
          <p:cNvPicPr>
            <a:picLocks noChangeAspect="1" noChangeArrowheads="1"/>
          </p:cNvPicPr>
          <p:nvPr/>
        </p:nvPicPr>
        <p:blipFill>
          <a:blip r:embed="rId2" cstate="print"/>
          <a:srcRect/>
          <a:stretch>
            <a:fillRect/>
          </a:stretch>
        </p:blipFill>
        <p:spPr bwMode="auto">
          <a:xfrm>
            <a:off x="251520" y="188640"/>
            <a:ext cx="8712968" cy="6480720"/>
          </a:xfrm>
          <a:prstGeom prst="rect">
            <a:avLst/>
          </a:prstGeom>
          <a:ln>
            <a:noFill/>
          </a:ln>
          <a:effectLst>
            <a:softEdge rad="112500"/>
          </a:effectLst>
        </p:spPr>
      </p:pic>
    </p:spTree>
  </p:cSld>
  <p:clrMapOvr>
    <a:masterClrMapping/>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0" y="0"/>
            <a:ext cx="9144000" cy="6858000"/>
          </a:xfrm>
        </p:spPr>
        <p:txBody>
          <a:bodyPr/>
          <a:lstStyle/>
          <a:p>
            <a:pPr>
              <a:lnSpc>
                <a:spcPct val="80000"/>
              </a:lnSpc>
              <a:buFontTx/>
              <a:buNone/>
            </a:pPr>
            <a:r>
              <a:rPr lang="it-IT" sz="1600"/>
              <a:t>    </a:t>
            </a:r>
          </a:p>
          <a:p>
            <a:pPr>
              <a:lnSpc>
                <a:spcPct val="80000"/>
              </a:lnSpc>
              <a:buFontTx/>
              <a:buNone/>
            </a:pPr>
            <a:r>
              <a:rPr lang="it-IT" sz="2800"/>
              <a:t>   </a:t>
            </a:r>
          </a:p>
          <a:p>
            <a:pPr>
              <a:lnSpc>
                <a:spcPct val="80000"/>
              </a:lnSpc>
              <a:buFontTx/>
              <a:buNone/>
            </a:pPr>
            <a:r>
              <a:rPr lang="it-IT" sz="2800">
                <a:latin typeface="Comic Sans MS" pitchFamily="66" charset="0"/>
              </a:rPr>
              <a:t>   E’attraverso qualsiasi tipo di sport che ogni singola persona riesce a trasmettere al meglio le proprie emozioni e sensazioni.</a:t>
            </a:r>
          </a:p>
          <a:p>
            <a:pPr>
              <a:lnSpc>
                <a:spcPct val="80000"/>
              </a:lnSpc>
              <a:buFontTx/>
              <a:buNone/>
            </a:pPr>
            <a:r>
              <a:rPr lang="it-IT" sz="2800">
                <a:latin typeface="Comic Sans MS" pitchFamily="66" charset="0"/>
              </a:rPr>
              <a:t>   Per molti lo sport diventa una vera  e forte passione dove sanno essere se stessi e sono tranquilli perché si sentono a loro agio;per altri diventa anche un lavoro, ma pur sempre voluto e vissuto al meglio senza inganni.</a:t>
            </a:r>
          </a:p>
          <a:p>
            <a:pPr>
              <a:lnSpc>
                <a:spcPct val="80000"/>
              </a:lnSpc>
              <a:buFontTx/>
              <a:buNone/>
            </a:pPr>
            <a:r>
              <a:rPr lang="it-IT" sz="2800">
                <a:latin typeface="Comic Sans MS" pitchFamily="66" charset="0"/>
              </a:rPr>
              <a:t>    Lo sport così nella vita di molti può essere considerato un elemento importante con dei valori immensi e stupendi che possono essere danneggiati solo dal doping. Quest’ultimo fa del male a tutte le persone che ne abusano perché oltre ad ingannare se stessi ingannano anche gli altri,compromettendo cosi i risultati con un imbroglio.</a:t>
            </a:r>
            <a:r>
              <a:rPr lang="it-IT" sz="1600">
                <a:latin typeface="Comic Sans MS" pitchFamily="66" charset="0"/>
              </a:rPr>
              <a:t> </a:t>
            </a:r>
          </a:p>
          <a:p>
            <a:pPr>
              <a:lnSpc>
                <a:spcPct val="80000"/>
              </a:lnSpc>
              <a:buFontTx/>
              <a:buNone/>
            </a:pPr>
            <a:r>
              <a:rPr lang="it-IT" sz="1600">
                <a:latin typeface="Comic Sans MS" pitchFamily="66"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idx="4294967295"/>
          </p:nvPr>
        </p:nvSpPr>
        <p:spPr>
          <a:xfrm>
            <a:off x="457200" y="274638"/>
            <a:ext cx="8229600" cy="6249987"/>
          </a:xfrm>
        </p:spPr>
        <p:txBody>
          <a:bodyPr/>
          <a:lstStyle/>
          <a:p>
            <a:endParaRPr lang="it-IT"/>
          </a:p>
        </p:txBody>
      </p:sp>
      <p:pic>
        <p:nvPicPr>
          <p:cNvPr id="4100" name="Picture 4" descr="C:\Users\martina samaden\Pictures\sport2[1].jpg"/>
          <p:cNvPicPr>
            <a:picLocks noChangeAspect="1" noChangeArrowheads="1"/>
          </p:cNvPicPr>
          <p:nvPr/>
        </p:nvPicPr>
        <p:blipFill>
          <a:blip r:embed="rId2" cstate="print"/>
          <a:srcRect/>
          <a:stretch>
            <a:fillRect/>
          </a:stretch>
        </p:blipFill>
        <p:spPr bwMode="auto">
          <a:xfrm>
            <a:off x="250825" y="188913"/>
            <a:ext cx="8713788" cy="64087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a:spLocks noGrp="1"/>
          </p:cNvSpPr>
          <p:nvPr>
            <p:ph type="title" idx="4294967295"/>
          </p:nvPr>
        </p:nvSpPr>
        <p:spPr>
          <a:xfrm>
            <a:off x="457200" y="274638"/>
            <a:ext cx="8229600" cy="6178550"/>
          </a:xfrm>
        </p:spPr>
        <p:txBody>
          <a:bodyPr/>
          <a:lstStyle/>
          <a:p>
            <a:endParaRPr lang="it-IT"/>
          </a:p>
        </p:txBody>
      </p:sp>
      <p:pic>
        <p:nvPicPr>
          <p:cNvPr id="1026" name="Picture 2" descr="C:\Users\martina samaden\Pictures\imagesCA84B9GL.jpg"/>
          <p:cNvPicPr>
            <a:picLocks noChangeAspect="1" noChangeArrowheads="1"/>
          </p:cNvPicPr>
          <p:nvPr/>
        </p:nvPicPr>
        <p:blipFill>
          <a:blip r:embed="rId2" cstate="print"/>
          <a:srcRect/>
          <a:stretch>
            <a:fillRect/>
          </a:stretch>
        </p:blipFill>
        <p:spPr bwMode="auto">
          <a:xfrm>
            <a:off x="323528" y="188640"/>
            <a:ext cx="8568952" cy="6480720"/>
          </a:xfrm>
          <a:prstGeom prst="ellipse">
            <a:avLst/>
          </a:prstGeom>
          <a:ln w="190500" cap="rnd">
            <a:solidFill>
              <a:schemeClr val="bg1"/>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684213" y="404813"/>
            <a:ext cx="8229600" cy="5832475"/>
          </a:xfrm>
        </p:spPr>
        <p:txBody>
          <a:bodyPr>
            <a:normAutofit/>
          </a:bodyPr>
          <a:lstStyle/>
          <a:p>
            <a:r>
              <a:rPr lang="it-IT" sz="3200">
                <a:latin typeface="Comic Sans MS" pitchFamily="66" charset="0"/>
              </a:rPr>
              <a:t>Secondo noi il doping è sbagliato perché nella vita porta solo a commettere degli errori. Ti fa apparire come non sei cambiando le tue condizioni fisiche per ottenere un buon risultato nell’ ambito dello sport. Il doping inganna non solo te ma anche gli altri poiché quando raggiungi il tuo obbiettivo non sei soddisfatto perché hai vinto “giocando sporco.”</a:t>
            </a:r>
            <a:br>
              <a:rPr lang="it-IT" sz="3200">
                <a:latin typeface="Comic Sans MS" pitchFamily="66" charset="0"/>
              </a:rPr>
            </a:br>
            <a:r>
              <a:rPr lang="it-IT" sz="3200">
                <a:latin typeface="Comic Sans MS" pitchFamily="66" charset="0"/>
              </a:rPr>
              <a:t>Infine noi pensiamo che una persona che si dopa è in contrasto con la sua fede religiosa.</a:t>
            </a:r>
            <a:r>
              <a:rPr lang="it-IT" sz="3200"/>
              <a:t> </a:t>
            </a:r>
          </a:p>
        </p:txBody>
      </p:sp>
    </p:spTree>
  </p:cSld>
  <p:clrMapOvr>
    <a:masterClrMapping/>
  </p:clrMapOvr>
  <p:transition>
    <p:plus/>
  </p:transition>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111</TotalTime>
  <Words>274</Words>
  <Application>Microsoft Office PowerPoint</Application>
  <PresentationFormat>Presentazione su schermo (4:3)</PresentationFormat>
  <Paragraphs>13</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Struttura predefinita</vt:lpstr>
      <vt:lpstr>Doping</vt:lpstr>
      <vt:lpstr> COS’è IL DOPING?</vt:lpstr>
      <vt:lpstr>Diapositiva 3</vt:lpstr>
      <vt:lpstr>INTERVISTA</vt:lpstr>
      <vt:lpstr>Diapositiva 5</vt:lpstr>
      <vt:lpstr>Diapositiva 6</vt:lpstr>
      <vt:lpstr>Diapositiva 7</vt:lpstr>
      <vt:lpstr>Diapositiva 8</vt:lpstr>
      <vt:lpstr>Secondo noi il doping è sbagliato perché nella vita porta solo a commettere degli errori. Ti fa apparire come non sei cambiando le tue condizioni fisiche per ottenere un buon risultato nell’ ambito dello sport. Il doping inganna non solo te ma anche gli altri poiché quando raggiungi il tuo obbiettivo non sei soddisfatto perché hai vinto “giocando sporco.” Infine noi pensiamo che una persona che si dopa è in contrasto con la sua fede religiosa.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Doping</dc:title>
  <dc:creator>martina samaden</dc:creator>
  <cp:lastModifiedBy>Bea</cp:lastModifiedBy>
  <cp:revision>10</cp:revision>
  <dcterms:created xsi:type="dcterms:W3CDTF">2012-02-12T14:48:42Z</dcterms:created>
  <dcterms:modified xsi:type="dcterms:W3CDTF">2012-03-21T21:20:55Z</dcterms:modified>
</cp:coreProperties>
</file>