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5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11" initials="2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00CC"/>
    <a:srgbClr val="B30D88"/>
    <a:srgbClr val="E010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58" d="100"/>
          <a:sy n="58" d="100"/>
        </p:scale>
        <p:origin x="-2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7E4BD-6808-48C5-BF43-1B2B14DDB4CC}" type="datetimeFigureOut">
              <a:rPr lang="it-IT" smtClean="0"/>
              <a:t>21/04/2012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2ADD-E8BF-47EE-903D-E1B7ABCCC3E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2ADD-E8BF-47EE-903D-E1B7ABCCC3E7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2ADD-E8BF-47EE-903D-E1B7ABCCC3E7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2ADD-E8BF-47EE-903D-E1B7ABCCC3E7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2ADD-E8BF-47EE-903D-E1B7ABCCC3E7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10EED-5EE5-461E-A52D-D404A355D849}" type="datetimeFigureOut">
              <a:rPr lang="it-IT" smtClean="0"/>
              <a:pPr/>
              <a:t>21/04/2012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1DE7-628A-4E50-B106-6E888D834CC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rtvalue.com/auctionresult--bianchi-mose-di-giosue-1840-19-gignese-1037656.htm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714480" y="357166"/>
            <a:ext cx="52677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SANTA CATERINA </a:t>
            </a:r>
            <a:endParaRPr lang="it-IT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Picture 2" descr="http://www.centrosangiorgio.com/armi_soprannaturali/litanie_prezmo_sangue/santa_caterina_sien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1500174"/>
            <a:ext cx="3769770" cy="5054059"/>
          </a:xfrm>
          <a:prstGeom prst="rect">
            <a:avLst/>
          </a:prstGeom>
          <a:noFill/>
        </p:spPr>
      </p:pic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00" name="Rectangle 4">
            <a:hlinkClick r:id="rId6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</p:cSld>
  <p:clrMapOvr>
    <a:masterClrMapping/>
  </p:clrMapOvr>
  <p:transition spd="slow">
    <p:dissolv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7415242" cy="578650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rgbClr val="FF0000"/>
                </a:solidFill>
              </a:rPr>
              <a:t> Intervista virtuale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Ciao Caterina, come stai?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Possiamo farti alcune domande?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rgbClr val="E010AA"/>
                </a:solidFill>
              </a:rPr>
              <a:t>Si,certamente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Sai devi sapere che noi siamo ragazze molto curiose e vorremmo sapere   qualcosa in più sulla  tua vita.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- Allora cominciamo…Dove sei nata?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rgbClr val="00B0F0"/>
                </a:solidFill>
              </a:rPr>
              <a:t> </a:t>
            </a:r>
            <a:r>
              <a:rPr lang="it-IT" sz="1800" dirty="0" smtClean="0">
                <a:solidFill>
                  <a:srgbClr val="E010AA"/>
                </a:solidFill>
              </a:rPr>
              <a:t>Sono nata a Siena.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sz="1800" dirty="0" smtClean="0">
                <a:solidFill>
                  <a:schemeClr val="tx1"/>
                </a:solidFill>
              </a:rPr>
              <a:t>Quanti fratelli hai?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  Io avevo 24 fratelli e sorelle,ma purtroppo la mia sorella 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  gemella Giovanna è morta ha soli 8 anni.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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sz="1800" dirty="0" smtClean="0">
                <a:solidFill>
                  <a:schemeClr val="tx1"/>
                </a:solidFill>
                <a:sym typeface="Wingdings" pitchFamily="2" charset="2"/>
              </a:rPr>
              <a:t>Chi è tuo fratello?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rgbClr val="E010AA"/>
                </a:solidFill>
                <a:sym typeface="Wingdings" pitchFamily="2" charset="2"/>
              </a:rPr>
              <a:t>  Mio fratello è San Domenico di Guzman.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  <a:sym typeface="Wingdings" pitchFamily="2" charset="2"/>
              </a:rPr>
              <a:t>- Cosa ha fatto di importante?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  Domenico ha fondato l’ ordine domenicano e in suo onore è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  stata costruita una chiesa.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-Ora parliamo di te…. quando hai avuto la prima visione?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rgbClr val="E010AA"/>
                </a:solidFill>
              </a:rPr>
              <a:t>  A 6 anni, ero con la mia famiglia a visitare la basilica di San 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rgbClr val="E010AA"/>
                </a:solidFill>
              </a:rPr>
              <a:t>  Domenico e ho visto Gesù in trono con i santi Pietro</a:t>
            </a:r>
            <a:r>
              <a:rPr lang="it-IT" sz="1800" dirty="0" smtClean="0">
                <a:solidFill>
                  <a:srgbClr val="E010AA"/>
                </a:solidFill>
              </a:rPr>
              <a:t>, Paolo e </a:t>
            </a:r>
          </a:p>
          <a:p>
            <a:pPr algn="just">
              <a:spcBef>
                <a:spcPts val="0"/>
              </a:spcBef>
            </a:pPr>
            <a:r>
              <a:rPr lang="it-IT" sz="1800" dirty="0" smtClean="0">
                <a:solidFill>
                  <a:srgbClr val="E010AA"/>
                </a:solidFill>
              </a:rPr>
              <a:t> </a:t>
            </a:r>
            <a:r>
              <a:rPr lang="it-IT" sz="1800" dirty="0" smtClean="0">
                <a:solidFill>
                  <a:srgbClr val="E010AA"/>
                </a:solidFill>
              </a:rPr>
              <a:t> l’evangelista </a:t>
            </a:r>
            <a:r>
              <a:rPr lang="it-IT" sz="1800" dirty="0" smtClean="0">
                <a:solidFill>
                  <a:srgbClr val="E010AA"/>
                </a:solidFill>
              </a:rPr>
              <a:t>Giovanni.</a:t>
            </a:r>
          </a:p>
        </p:txBody>
      </p:sp>
      <p:pic>
        <p:nvPicPr>
          <p:cNvPr id="4" name="Picture 4" descr="http://www.tanogabo.it/religione/images/Santa_Cateri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786578" y="2000240"/>
            <a:ext cx="1668910" cy="27500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214282" y="0"/>
            <a:ext cx="8286808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-Quando hai fatto il  voto di verginità?</a:t>
            </a:r>
          </a:p>
          <a:p>
            <a:pPr algn="just"/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Io il voto di verginità l’ho fatto molto presto a solo 7 anni.</a:t>
            </a:r>
          </a:p>
          <a:p>
            <a:pPr algn="just"/>
            <a:r>
              <a:rPr lang="it-IT" dirty="0" smtClean="0"/>
              <a:t>-Perché hai deciso di seguire Dio?</a:t>
            </a:r>
          </a:p>
          <a:p>
            <a:pPr algn="just"/>
            <a:r>
              <a:rPr lang="it-IT" dirty="0" smtClean="0">
                <a:solidFill>
                  <a:srgbClr val="00B0F0"/>
                </a:solidFill>
              </a:rPr>
              <a:t>  </a:t>
            </a:r>
            <a:r>
              <a:rPr lang="it-IT" dirty="0" smtClean="0">
                <a:solidFill>
                  <a:srgbClr val="E010AA"/>
                </a:solidFill>
              </a:rPr>
              <a:t>Ho deciso di seguire Dio dopo la mia prima visione perché ho intuito,in quell’</a:t>
            </a:r>
          </a:p>
          <a:p>
            <a:pPr algn="just"/>
            <a:r>
              <a:rPr lang="it-IT" dirty="0" smtClean="0">
                <a:solidFill>
                  <a:srgbClr val="E010AA"/>
                </a:solidFill>
              </a:rPr>
              <a:t>  istante, che dovevo dedicargli corpo e mente e fare la sua volontà.</a:t>
            </a:r>
          </a:p>
          <a:p>
            <a:pPr algn="just"/>
            <a:r>
              <a:rPr lang="it-IT" dirty="0" smtClean="0"/>
              <a:t>-Ti sei subito fidata di Dio?    </a:t>
            </a:r>
          </a:p>
          <a:p>
            <a:pPr algn="just"/>
            <a:r>
              <a:rPr lang="it-IT" dirty="0" smtClean="0">
                <a:solidFill>
                  <a:srgbClr val="00B0F0"/>
                </a:solidFill>
              </a:rPr>
              <a:t>  </a:t>
            </a:r>
            <a:r>
              <a:rPr lang="it-IT" dirty="0" smtClean="0">
                <a:solidFill>
                  <a:srgbClr val="6600CC"/>
                </a:solidFill>
              </a:rPr>
              <a:t>Sì, </a:t>
            </a:r>
            <a:r>
              <a:rPr lang="it-IT" dirty="0" smtClean="0">
                <a:solidFill>
                  <a:srgbClr val="6600CC"/>
                </a:solidFill>
              </a:rPr>
              <a:t>dal primo </a:t>
            </a:r>
            <a:r>
              <a:rPr lang="it-IT" dirty="0" smtClean="0">
                <a:solidFill>
                  <a:srgbClr val="6600CC"/>
                </a:solidFill>
              </a:rPr>
              <a:t>istante, </a:t>
            </a:r>
            <a:r>
              <a:rPr lang="it-IT" dirty="0" smtClean="0">
                <a:solidFill>
                  <a:srgbClr val="6600CC"/>
                </a:solidFill>
              </a:rPr>
              <a:t>perché ho capito che si è sacrificato per salvare tutti noi.</a:t>
            </a:r>
          </a:p>
          <a:p>
            <a:pPr algn="just"/>
            <a:r>
              <a:rPr lang="it-IT" dirty="0" smtClean="0"/>
              <a:t>-Hai dovuto subire problemi per fede?</a:t>
            </a:r>
          </a:p>
          <a:p>
            <a:pPr algn="just"/>
            <a:r>
              <a:rPr lang="it-IT" dirty="0" smtClean="0">
                <a:solidFill>
                  <a:srgbClr val="E010AA"/>
                </a:solidFill>
              </a:rPr>
              <a:t>  </a:t>
            </a:r>
            <a:r>
              <a:rPr lang="it-IT" dirty="0" smtClean="0">
                <a:solidFill>
                  <a:srgbClr val="B30D88"/>
                </a:solidFill>
              </a:rPr>
              <a:t>Si,soprattutto all’ inizio di questo </a:t>
            </a:r>
            <a:r>
              <a:rPr lang="it-IT" dirty="0" smtClean="0">
                <a:solidFill>
                  <a:srgbClr val="B30D88"/>
                </a:solidFill>
              </a:rPr>
              <a:t>cammino, </a:t>
            </a:r>
            <a:r>
              <a:rPr lang="it-IT" dirty="0" smtClean="0">
                <a:solidFill>
                  <a:srgbClr val="B30D88"/>
                </a:solidFill>
              </a:rPr>
              <a:t>per conoscere meglio Dio.</a:t>
            </a:r>
          </a:p>
          <a:p>
            <a:pPr algn="just"/>
            <a:r>
              <a:rPr lang="it-IT" dirty="0" smtClean="0">
                <a:solidFill>
                  <a:srgbClr val="B30D88"/>
                </a:solidFill>
              </a:rPr>
              <a:t>  Mio </a:t>
            </a:r>
            <a:r>
              <a:rPr lang="it-IT" dirty="0" smtClean="0">
                <a:solidFill>
                  <a:srgbClr val="B30D88"/>
                </a:solidFill>
              </a:rPr>
              <a:t>padre, </a:t>
            </a:r>
            <a:r>
              <a:rPr lang="it-IT" dirty="0" smtClean="0">
                <a:solidFill>
                  <a:srgbClr val="B30D88"/>
                </a:solidFill>
              </a:rPr>
              <a:t>nei primi </a:t>
            </a:r>
            <a:r>
              <a:rPr lang="it-IT" dirty="0" smtClean="0">
                <a:solidFill>
                  <a:srgbClr val="B30D88"/>
                </a:solidFill>
              </a:rPr>
              <a:t>anni, </a:t>
            </a:r>
            <a:r>
              <a:rPr lang="it-IT" dirty="0" smtClean="0">
                <a:solidFill>
                  <a:srgbClr val="B30D88"/>
                </a:solidFill>
              </a:rPr>
              <a:t>si è </a:t>
            </a:r>
            <a:r>
              <a:rPr lang="it-IT" dirty="0" smtClean="0">
                <a:solidFill>
                  <a:srgbClr val="B30D88"/>
                </a:solidFill>
              </a:rPr>
              <a:t>opposto, </a:t>
            </a:r>
            <a:r>
              <a:rPr lang="it-IT" dirty="0" smtClean="0">
                <a:solidFill>
                  <a:srgbClr val="B30D88"/>
                </a:solidFill>
              </a:rPr>
              <a:t>obbligandomi a servirli e lasciandomi</a:t>
            </a:r>
          </a:p>
          <a:p>
            <a:pPr algn="just"/>
            <a:r>
              <a:rPr lang="it-IT" dirty="0" smtClean="0">
                <a:solidFill>
                  <a:srgbClr val="B30D88"/>
                </a:solidFill>
              </a:rPr>
              <a:t>  chiusa in </a:t>
            </a:r>
            <a:r>
              <a:rPr lang="it-IT" dirty="0" smtClean="0">
                <a:solidFill>
                  <a:srgbClr val="B30D88"/>
                </a:solidFill>
              </a:rPr>
              <a:t>casa; </a:t>
            </a:r>
            <a:r>
              <a:rPr lang="it-IT" dirty="0" smtClean="0">
                <a:solidFill>
                  <a:srgbClr val="B30D88"/>
                </a:solidFill>
              </a:rPr>
              <a:t>ma poi,quando mi ha vista pregare con una colomba in testa, ha </a:t>
            </a:r>
          </a:p>
          <a:p>
            <a:pPr algn="just"/>
            <a:r>
              <a:rPr lang="it-IT" dirty="0" smtClean="0">
                <a:solidFill>
                  <a:srgbClr val="B30D88"/>
                </a:solidFill>
              </a:rPr>
              <a:t>  capito che quella era la mia strada</a:t>
            </a:r>
            <a:r>
              <a:rPr lang="it-IT" dirty="0" smtClean="0">
                <a:solidFill>
                  <a:srgbClr val="B30D88"/>
                </a:solidFill>
              </a:rPr>
              <a:t>, e </a:t>
            </a:r>
            <a:r>
              <a:rPr lang="it-IT" dirty="0" smtClean="0">
                <a:solidFill>
                  <a:srgbClr val="B30D88"/>
                </a:solidFill>
              </a:rPr>
              <a:t>mi ha lasciata scegliere.</a:t>
            </a:r>
          </a:p>
          <a:p>
            <a:pPr algn="just">
              <a:buFontTx/>
              <a:buChar char="-"/>
            </a:pPr>
            <a:r>
              <a:rPr lang="it-IT" dirty="0" smtClean="0"/>
              <a:t>Quali opere hai compiuto durante la tua vita?</a:t>
            </a: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Nella mia vita mi sono occupata degli emarginati, degli stranieri,dei lebbrosi e  </a:t>
            </a: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dei malati e ho dettato 381 lettere e preghiere ai miei discepoli indirizzate a </a:t>
            </a: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personalità importanti del mondo politico e religioso.</a:t>
            </a:r>
          </a:p>
          <a:p>
            <a:pPr algn="just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Quando sono morta hanno fondato una chiesa in mio onore.</a:t>
            </a:r>
          </a:p>
          <a:p>
            <a:pPr algn="just">
              <a:buFontTx/>
              <a:buChar char="-"/>
            </a:pPr>
            <a:r>
              <a:rPr lang="it-IT" dirty="0" smtClean="0"/>
              <a:t> Hai raggiunto tutti i tuoi obiettivi?</a:t>
            </a:r>
          </a:p>
          <a:p>
            <a:pPr algn="just"/>
            <a:r>
              <a:rPr lang="it-IT" dirty="0" smtClean="0">
                <a:solidFill>
                  <a:srgbClr val="E010AA"/>
                </a:solidFill>
              </a:rPr>
              <a:t>   Si, per esempio sono stati costruiti gli ospedali per i malati,è stato costruito un </a:t>
            </a:r>
          </a:p>
          <a:p>
            <a:pPr algn="just"/>
            <a:r>
              <a:rPr lang="it-IT" dirty="0" smtClean="0">
                <a:solidFill>
                  <a:srgbClr val="E010AA"/>
                </a:solidFill>
              </a:rPr>
              <a:t>   convento,e adesso ognuno può professare la propria religione.</a:t>
            </a:r>
          </a:p>
          <a:p>
            <a:pPr algn="just">
              <a:buFontTx/>
              <a:buChar char="-"/>
            </a:pPr>
            <a:r>
              <a:rPr lang="it-IT" dirty="0" smtClean="0"/>
              <a:t> Hai viaggiato?</a:t>
            </a:r>
          </a:p>
          <a:p>
            <a:r>
              <a:rPr lang="it-IT" dirty="0" smtClean="0">
                <a:solidFill>
                  <a:srgbClr val="6600CC"/>
                </a:solidFill>
              </a:rPr>
              <a:t>   Sì,ho visitato quasi tutta Italia e sono andata anche in Francia: sono stata a Firenze, a</a:t>
            </a:r>
          </a:p>
          <a:p>
            <a:r>
              <a:rPr lang="it-IT" dirty="0" smtClean="0">
                <a:solidFill>
                  <a:srgbClr val="6600CC"/>
                </a:solidFill>
              </a:rPr>
              <a:t>   Pisa,a Lucca, a Montepulciano ad Avignone e infine a Genova.</a:t>
            </a:r>
          </a:p>
          <a:p>
            <a:pPr algn="just"/>
            <a:r>
              <a:rPr lang="it-IT" dirty="0" smtClean="0">
                <a:solidFill>
                  <a:srgbClr val="6600CC"/>
                </a:solidFill>
              </a:rPr>
              <a:t>   In questi miei viaggi mettevo spesso fine a litigi religiosi e politici.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</a:t>
            </a:r>
          </a:p>
          <a:p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</a:t>
            </a:r>
          </a:p>
        </p:txBody>
      </p:sp>
      <p:pic>
        <p:nvPicPr>
          <p:cNvPr id="13" name="Picture 4" descr="http://allegati.comune.siena.it:8080/Immagini/3855_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4143380"/>
            <a:ext cx="1015591" cy="730637"/>
          </a:xfrm>
          <a:prstGeom prst="rect">
            <a:avLst/>
          </a:prstGeom>
          <a:noFill/>
        </p:spPr>
      </p:pic>
      <p:pic>
        <p:nvPicPr>
          <p:cNvPr id="14" name="Picture 8" descr="http://www.arteantica.eu/foto-opere/11931/andrea_piccinelli_del_brescianino11931-6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357166"/>
            <a:ext cx="601811" cy="89368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642918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dirty="0" smtClean="0"/>
              <a:t>Come sei morta?</a:t>
            </a:r>
          </a:p>
          <a:p>
            <a:r>
              <a:rPr lang="it-IT" dirty="0" smtClean="0">
                <a:solidFill>
                  <a:srgbClr val="E010AA"/>
                </a:solidFill>
              </a:rPr>
              <a:t>  Sono morta il 29 aprile del 1380, a </a:t>
            </a:r>
            <a:r>
              <a:rPr lang="it-IT" dirty="0" smtClean="0">
                <a:solidFill>
                  <a:srgbClr val="E010AA"/>
                </a:solidFill>
              </a:rPr>
              <a:t>letto, </a:t>
            </a:r>
            <a:r>
              <a:rPr lang="it-IT" dirty="0" smtClean="0">
                <a:solidFill>
                  <a:srgbClr val="E010AA"/>
                </a:solidFill>
              </a:rPr>
              <a:t>per malattia.</a:t>
            </a:r>
          </a:p>
          <a:p>
            <a:r>
              <a:rPr lang="it-IT" dirty="0" smtClean="0"/>
              <a:t>-Dove sei stata sepolta?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  </a:t>
            </a:r>
            <a:r>
              <a:rPr lang="it-IT" dirty="0" smtClean="0">
                <a:solidFill>
                  <a:srgbClr val="6600CC"/>
                </a:solidFill>
              </a:rPr>
              <a:t>Sono stata sepolta nella chiesa di S. Maria sopra Minerva a Roma,ora però il mio </a:t>
            </a:r>
          </a:p>
          <a:p>
            <a:r>
              <a:rPr lang="it-IT" dirty="0" smtClean="0">
                <a:solidFill>
                  <a:srgbClr val="6600CC"/>
                </a:solidFill>
              </a:rPr>
              <a:t>  corpo si trova nella Basilica di S. Domenico.</a:t>
            </a:r>
          </a:p>
          <a:p>
            <a:r>
              <a:rPr lang="it-IT" dirty="0" smtClean="0"/>
              <a:t>-Di chi sei diventata patrona?</a:t>
            </a:r>
          </a:p>
          <a:p>
            <a:r>
              <a:rPr lang="it-IT" dirty="0" smtClean="0">
                <a:solidFill>
                  <a:srgbClr val="E010AA"/>
                </a:solidFill>
              </a:rPr>
              <a:t>  Sono diventata patrona d’ Italia insieme a San Francesco d’ Assisi e compatrona d’</a:t>
            </a:r>
          </a:p>
          <a:p>
            <a:r>
              <a:rPr lang="it-IT" dirty="0" smtClean="0">
                <a:solidFill>
                  <a:srgbClr val="E010AA"/>
                </a:solidFill>
              </a:rPr>
              <a:t>  Europa e delle infermiere.</a:t>
            </a:r>
          </a:p>
        </p:txBody>
      </p:sp>
      <p:pic>
        <p:nvPicPr>
          <p:cNvPr id="3" name="Picture 8" descr="http://www.tanogabo.it/religione/images/Santa_Caterina_tomb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3357562"/>
            <a:ext cx="3017820" cy="2249647"/>
          </a:xfrm>
          <a:prstGeom prst="rect">
            <a:avLst/>
          </a:prstGeom>
          <a:noFill/>
        </p:spPr>
      </p:pic>
      <p:pic>
        <p:nvPicPr>
          <p:cNvPr id="4" name="Picture 2" descr="http://www.santiebeati.it/immagini/Thumbs/20900/20900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52" y="3500438"/>
            <a:ext cx="1428753" cy="2041076"/>
          </a:xfrm>
          <a:prstGeom prst="rect">
            <a:avLst/>
          </a:prstGeom>
          <a:noFill/>
        </p:spPr>
      </p:pic>
      <p:pic>
        <p:nvPicPr>
          <p:cNvPr id="5" name="Picture 2" descr="http://upload.wikimedia.org/wikipedia/commons/thumb/7/7b/St_Catherine._San_Domenico2.jpg/225px-St_Catherine._San_Domenico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8148" y="214290"/>
            <a:ext cx="795528" cy="1092525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 flipH="1">
            <a:off x="5214942" y="6143644"/>
            <a:ext cx="485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Realizzato da Anna, Arsiema e Camilla</a:t>
            </a:r>
          </a:p>
          <a:p>
            <a:r>
              <a:rPr lang="it-IT" dirty="0" smtClean="0"/>
              <a:t>                              2ª C </a:t>
            </a:r>
            <a:endParaRPr lang="it-IT" dirty="0"/>
          </a:p>
        </p:txBody>
      </p:sp>
    </p:spTree>
  </p:cSld>
  <p:clrMapOvr>
    <a:masterClrMapping/>
  </p:clrMapOvr>
  <p:transition spd="slow">
    <p:wipe dir="u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567</Words>
  <Application>Microsoft Office PowerPoint</Application>
  <PresentationFormat>Presentazione su schermo (4:3)</PresentationFormat>
  <Paragraphs>66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2011</dc:creator>
  <cp:lastModifiedBy>Valued Acer Customer</cp:lastModifiedBy>
  <cp:revision>77</cp:revision>
  <dcterms:created xsi:type="dcterms:W3CDTF">2012-01-27T17:53:55Z</dcterms:created>
  <dcterms:modified xsi:type="dcterms:W3CDTF">2012-04-21T15:42:27Z</dcterms:modified>
</cp:coreProperties>
</file>