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D0B6-96B5-4F94-BF3E-3202B2832D77}" type="datetimeFigureOut">
              <a:rPr lang="it-IT" smtClean="0"/>
              <a:pPr/>
              <a:t>27/10/2012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7B3E0-BA32-40BF-88ED-86DE2D1884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9672" y="0"/>
            <a:ext cx="5904656" cy="675506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LA VITA </a:t>
            </a:r>
            <a:r>
              <a:rPr lang="it-IT" sz="2000" dirty="0" err="1" smtClean="0">
                <a:solidFill>
                  <a:srgbClr val="FF0000"/>
                </a:solidFill>
                <a:latin typeface="Comic Sans MS" pitchFamily="66" charset="0"/>
              </a:rPr>
              <a:t>DI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 GESU’: L’ANNUNCIAZIONE      </a:t>
            </a:r>
            <a:endParaRPr lang="it-IT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Studente\Desktop\QUADRI\ANUNCIAZIONE\anunciazione-muri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9"/>
            <a:ext cx="4896544" cy="5472607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5543600" y="692696"/>
            <a:ext cx="360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Al sesto mese, l'angelo Gabriele fu mandato da Dio in una città della Galilea, La vergine si chiamava Maria. </a:t>
            </a:r>
            <a:r>
              <a:rPr lang="it-IT" baseline="30000" dirty="0" smtClean="0">
                <a:latin typeface="Comic Sans MS" pitchFamily="66" charset="0"/>
              </a:rPr>
              <a:t>28</a:t>
            </a:r>
            <a:r>
              <a:rPr lang="it-IT" dirty="0" smtClean="0">
                <a:latin typeface="Comic Sans MS" pitchFamily="66" charset="0"/>
              </a:rPr>
              <a:t>Entrando da lei, disse: «Rallégrati, piena di grazia: il Signore è con te».</a:t>
            </a:r>
            <a:r>
              <a:rPr lang="it-IT" baseline="30000" dirty="0" smtClean="0">
                <a:latin typeface="Comic Sans MS" pitchFamily="66" charset="0"/>
              </a:rPr>
              <a:t> 31</a:t>
            </a:r>
            <a:r>
              <a:rPr lang="it-IT" dirty="0" smtClean="0">
                <a:latin typeface="Comic Sans MS" pitchFamily="66" charset="0"/>
              </a:rPr>
              <a:t>Ed ecco, concepirai un figlio, lo darai alla luce e lo chiamerai Gesù. </a:t>
            </a:r>
            <a:r>
              <a:rPr lang="it-IT" baseline="30000" dirty="0" smtClean="0">
                <a:latin typeface="Comic Sans MS" pitchFamily="66" charset="0"/>
              </a:rPr>
              <a:t>32</a:t>
            </a:r>
            <a:r>
              <a:rPr lang="it-IT" dirty="0" smtClean="0">
                <a:latin typeface="Comic Sans MS" pitchFamily="66" charset="0"/>
              </a:rPr>
              <a:t>Sarà grande e verrà chiamato Figlio dell'Altissimo; Perciò colui che nascerà sarà santo e sarà chiamato Figlio di Dio.</a:t>
            </a:r>
          </a:p>
          <a:p>
            <a:r>
              <a:rPr lang="it-IT" dirty="0" smtClean="0">
                <a:latin typeface="Comic Sans MS" pitchFamily="66" charset="0"/>
              </a:rPr>
              <a:t>                                       	              	                   </a:t>
            </a:r>
            <a:r>
              <a:rPr lang="it-IT" dirty="0" err="1" smtClean="0">
                <a:latin typeface="Comic Sans MS" pitchFamily="66" charset="0"/>
              </a:rPr>
              <a:t>Lc</a:t>
            </a:r>
            <a:r>
              <a:rPr lang="it-IT" dirty="0" smtClean="0">
                <a:latin typeface="Comic Sans MS" pitchFamily="66" charset="0"/>
              </a:rPr>
              <a:t>.1,26-35</a:t>
            </a:r>
          </a:p>
          <a:p>
            <a:r>
              <a:rPr lang="it-IT" dirty="0" smtClean="0">
                <a:latin typeface="Comic Sans MS" pitchFamily="66" charset="0"/>
              </a:rPr>
              <a:t> </a:t>
            </a:r>
          </a:p>
          <a:p>
            <a:r>
              <a:rPr lang="it-IT" dirty="0" smtClean="0">
                <a:latin typeface="Comic Sans MS" pitchFamily="66" charset="0"/>
              </a:rPr>
              <a:t>Secondo noi </a:t>
            </a:r>
            <a:r>
              <a:rPr lang="it-IT" dirty="0" err="1" smtClean="0">
                <a:latin typeface="Comic Sans MS" pitchFamily="66" charset="0"/>
              </a:rPr>
              <a:t>Murillo</a:t>
            </a:r>
            <a:r>
              <a:rPr lang="it-IT" dirty="0" smtClean="0">
                <a:latin typeface="Comic Sans MS" pitchFamily="66" charset="0"/>
              </a:rPr>
              <a:t> vuole far capire  la  Sindone  attraverso il  lenzuolo bianco.</a:t>
            </a:r>
            <a:br>
              <a:rPr lang="it-IT" dirty="0" smtClean="0">
                <a:latin typeface="Comic Sans MS" pitchFamily="66" charset="0"/>
              </a:rPr>
            </a:br>
            <a:endParaRPr lang="it-IT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71600" y="60932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</a:t>
            </a:r>
            <a:r>
              <a:rPr lang="it-IT" dirty="0" err="1" smtClean="0">
                <a:latin typeface="Comic Sans MS" pitchFamily="66" charset="0"/>
              </a:rPr>
              <a:t>Murillo</a:t>
            </a:r>
            <a:r>
              <a:rPr lang="it-IT" dirty="0" smtClean="0">
                <a:latin typeface="Comic Sans MS" pitchFamily="66" charset="0"/>
              </a:rPr>
              <a:t>  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4000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udente\Desktop\QUADRI\NATIVITà\nativitamagi-muri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4504481" cy="576064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115616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                         </a:t>
            </a:r>
            <a:r>
              <a:rPr lang="it-IT" dirty="0" err="1" smtClean="0">
                <a:latin typeface="Comic Sans MS" pitchFamily="66" charset="0"/>
              </a:rPr>
              <a:t>Murillo</a:t>
            </a:r>
            <a:r>
              <a:rPr lang="it-IT" dirty="0" smtClean="0">
                <a:latin typeface="Comic Sans MS" pitchFamily="66" charset="0"/>
              </a:rPr>
              <a:t> 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72472" y="9171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292080" y="394692"/>
            <a:ext cx="3600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 smtClean="0">
                <a:latin typeface="Comic Sans MS" pitchFamily="66" charset="0"/>
              </a:rPr>
              <a:t>4</a:t>
            </a:r>
            <a:r>
              <a:rPr lang="it-IT" dirty="0" smtClean="0">
                <a:latin typeface="Comic Sans MS" pitchFamily="66" charset="0"/>
              </a:rPr>
              <a:t>Anche Giuseppe, dalla Galilea, dalla città di </a:t>
            </a:r>
            <a:r>
              <a:rPr lang="it-IT" dirty="0" err="1" smtClean="0">
                <a:latin typeface="Comic Sans MS" pitchFamily="66" charset="0"/>
              </a:rPr>
              <a:t>Nàzaret</a:t>
            </a:r>
            <a:r>
              <a:rPr lang="it-IT" dirty="0" smtClean="0">
                <a:latin typeface="Comic Sans MS" pitchFamily="66" charset="0"/>
              </a:rPr>
              <a:t>, salì in Giudea alla città di Davide chiamata Betlemme.</a:t>
            </a:r>
            <a:r>
              <a:rPr lang="it-IT" baseline="30000" dirty="0" smtClean="0">
                <a:latin typeface="Comic Sans MS" pitchFamily="66" charset="0"/>
              </a:rPr>
              <a:t> 8</a:t>
            </a:r>
            <a:r>
              <a:rPr lang="it-IT" dirty="0" smtClean="0">
                <a:latin typeface="Comic Sans MS" pitchFamily="66" charset="0"/>
              </a:rPr>
              <a:t>C'erano in quella regione alcuni pastori che.</a:t>
            </a:r>
            <a:r>
              <a:rPr lang="it-IT" baseline="30000" dirty="0" smtClean="0">
                <a:latin typeface="Comic Sans MS" pitchFamily="66" charset="0"/>
              </a:rPr>
              <a:t>9</a:t>
            </a:r>
            <a:r>
              <a:rPr lang="it-IT" dirty="0" smtClean="0">
                <a:latin typeface="Comic Sans MS" pitchFamily="66" charset="0"/>
              </a:rPr>
              <a:t>Un angelo del Signore si presentò a loro e la gloria del Signore li avvolse di luce. Essi furono presi da grande timore, </a:t>
            </a:r>
            <a:r>
              <a:rPr lang="it-IT" baseline="30000" dirty="0" smtClean="0">
                <a:latin typeface="Comic Sans MS" pitchFamily="66" charset="0"/>
              </a:rPr>
              <a:t>10</a:t>
            </a:r>
            <a:r>
              <a:rPr lang="it-IT" dirty="0" smtClean="0">
                <a:latin typeface="Comic Sans MS" pitchFamily="66" charset="0"/>
              </a:rPr>
              <a:t>ma l'angelo disse loro: «Non temete: ecco, vi annuncio una grande gioia, che sarà di tutto il popolo: </a:t>
            </a:r>
            <a:r>
              <a:rPr lang="it-IT" baseline="30000" dirty="0" smtClean="0">
                <a:latin typeface="Comic Sans MS" pitchFamily="66" charset="0"/>
              </a:rPr>
              <a:t>11</a:t>
            </a:r>
            <a:r>
              <a:rPr lang="it-IT" dirty="0" smtClean="0">
                <a:latin typeface="Comic Sans MS" pitchFamily="66" charset="0"/>
              </a:rPr>
              <a:t>oggi, nella città di Davide, è nato per voi un Salvatore, che è Cristo Signore. </a:t>
            </a:r>
            <a:r>
              <a:rPr lang="it-IT" baseline="30000" dirty="0" smtClean="0">
                <a:latin typeface="Comic Sans MS" pitchFamily="66" charset="0"/>
              </a:rPr>
              <a:t>12</a:t>
            </a:r>
            <a:r>
              <a:rPr lang="it-IT" dirty="0" smtClean="0">
                <a:latin typeface="Comic Sans MS" pitchFamily="66" charset="0"/>
              </a:rPr>
              <a:t>Questo per voi il segno: troverete un bambino avvolto in fasce, adagiato in una mangiatoia». </a:t>
            </a:r>
          </a:p>
          <a:p>
            <a:r>
              <a:rPr lang="it-IT" dirty="0" smtClean="0">
                <a:latin typeface="Comic Sans MS" pitchFamily="66" charset="0"/>
              </a:rPr>
              <a:t>                                   </a:t>
            </a:r>
            <a:r>
              <a:rPr lang="it-IT" dirty="0" err="1" smtClean="0">
                <a:latin typeface="Comic Sans MS" pitchFamily="66" charset="0"/>
              </a:rPr>
              <a:t>Lc</a:t>
            </a:r>
            <a:r>
              <a:rPr lang="it-IT" dirty="0" smtClean="0">
                <a:latin typeface="Comic Sans MS" pitchFamily="66" charset="0"/>
              </a:rPr>
              <a:t>.2,1-20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Per noi </a:t>
            </a:r>
            <a:r>
              <a:rPr lang="it-IT" dirty="0" err="1" smtClean="0">
                <a:latin typeface="Comic Sans MS" pitchFamily="66" charset="0"/>
              </a:rPr>
              <a:t>Murillo</a:t>
            </a:r>
            <a:r>
              <a:rPr lang="it-IT" dirty="0" smtClean="0">
                <a:latin typeface="Comic Sans MS" pitchFamily="66" charset="0"/>
              </a:rPr>
              <a:t> vuole far capire l’amore e l’importanza di Gesù.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987824" y="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NATIVITA’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4000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012160" y="7647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pic>
        <p:nvPicPr>
          <p:cNvPr id="1026" name="Picture 2" descr="E:\QUADRI\GESù TRA I DOTTORI\Gesù nel tempio Pinturicch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5233395" cy="4608512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5615608" y="1052736"/>
            <a:ext cx="35283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aseline="30000" dirty="0" smtClean="0">
                <a:latin typeface="Comic Sans MS" pitchFamily="66" charset="0"/>
              </a:rPr>
              <a:t>41</a:t>
            </a:r>
            <a:r>
              <a:rPr lang="it-IT" sz="1600" dirty="0" smtClean="0">
                <a:latin typeface="Comic Sans MS" pitchFamily="66" charset="0"/>
              </a:rPr>
              <a:t>I </a:t>
            </a:r>
            <a:r>
              <a:rPr lang="it-IT" dirty="0" smtClean="0">
                <a:latin typeface="Comic Sans MS" pitchFamily="66" charset="0"/>
              </a:rPr>
              <a:t>suoi genitori si recavano ogni anno a Gerusalemme per la festa di Pasqua. </a:t>
            </a:r>
            <a:r>
              <a:rPr lang="it-IT" baseline="30000" dirty="0" smtClean="0">
                <a:latin typeface="Comic Sans MS" pitchFamily="66" charset="0"/>
              </a:rPr>
              <a:t>42</a:t>
            </a:r>
            <a:r>
              <a:rPr lang="it-IT" dirty="0" smtClean="0">
                <a:latin typeface="Comic Sans MS" pitchFamily="66" charset="0"/>
              </a:rPr>
              <a:t>Quando egli ebbe dodici anni. mentre riprendevano la via del ritorno, il fanciullo Gesù rimase a Gerusalemme, senza che i genitori se ne accorgessero.</a:t>
            </a:r>
            <a:r>
              <a:rPr lang="it-IT" baseline="30000" dirty="0" smtClean="0">
                <a:latin typeface="Comic Sans MS" pitchFamily="66" charset="0"/>
              </a:rPr>
              <a:t> 46</a:t>
            </a:r>
            <a:r>
              <a:rPr lang="it-IT" dirty="0" smtClean="0">
                <a:latin typeface="Comic Sans MS" pitchFamily="66" charset="0"/>
              </a:rPr>
              <a:t>Dopo tre giorni lo trovarono nel tempio</a:t>
            </a:r>
            <a:r>
              <a:rPr lang="it-IT" baseline="30000" dirty="0" smtClean="0">
                <a:latin typeface="Comic Sans MS" pitchFamily="66" charset="0"/>
              </a:rPr>
              <a:t> 52</a:t>
            </a:r>
            <a:r>
              <a:rPr lang="it-IT" dirty="0" smtClean="0">
                <a:latin typeface="Comic Sans MS" pitchFamily="66" charset="0"/>
              </a:rPr>
              <a:t>E Gesù cresceva in sapienza, età e grazia davanti a Dio e agli uomini.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                             </a:t>
            </a:r>
            <a:r>
              <a:rPr lang="it-IT" dirty="0" err="1" smtClean="0">
                <a:latin typeface="Comic Sans MS" pitchFamily="66" charset="0"/>
              </a:rPr>
              <a:t>Lc</a:t>
            </a:r>
            <a:r>
              <a:rPr lang="it-IT" dirty="0" smtClean="0">
                <a:latin typeface="Comic Sans MS" pitchFamily="66" charset="0"/>
              </a:rPr>
              <a:t>.2,41-52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Per noi Pinturicchio vuole far capire che </a:t>
            </a:r>
            <a:r>
              <a:rPr lang="it-IT" dirty="0" err="1" smtClean="0">
                <a:latin typeface="Comic Sans MS" pitchFamily="66" charset="0"/>
              </a:rPr>
              <a:t>Gesu</a:t>
            </a:r>
            <a:r>
              <a:rPr lang="it-IT" dirty="0" smtClean="0">
                <a:latin typeface="Comic Sans MS" pitchFamily="66" charset="0"/>
              </a:rPr>
              <a:t>’ è capace  di insegnare già da piccolo.</a:t>
            </a:r>
          </a:p>
          <a:p>
            <a:endParaRPr lang="it-IT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67744" y="594928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Comic Sans MS" pitchFamily="66" charset="0"/>
              </a:rPr>
              <a:t>Pinturicchio</a:t>
            </a:r>
            <a:endParaRPr lang="it-IT" sz="16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907704" y="26064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      GESU’ TRA I DOTTORI 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4000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QUADRI\MIRACOLI\Geaù risorge Lazzaro Geertgen tot sint Ja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4392488" cy="5739523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5364088" y="692696"/>
            <a:ext cx="33123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 smtClean="0">
                <a:latin typeface="Comic Sans MS" pitchFamily="66" charset="0"/>
              </a:rPr>
              <a:t>1</a:t>
            </a:r>
            <a:r>
              <a:rPr lang="it-IT" dirty="0" smtClean="0">
                <a:latin typeface="Comic Sans MS" pitchFamily="66" charset="0"/>
              </a:rPr>
              <a:t> Un certo Lazzaro, era malato .</a:t>
            </a:r>
            <a:r>
              <a:rPr lang="it-IT" baseline="30000" dirty="0" smtClean="0">
                <a:latin typeface="Comic Sans MS" pitchFamily="66" charset="0"/>
              </a:rPr>
              <a:t>4</a:t>
            </a:r>
            <a:r>
              <a:rPr lang="it-IT" dirty="0" smtClean="0">
                <a:latin typeface="Comic Sans MS" pitchFamily="66" charset="0"/>
              </a:rPr>
              <a:t>All'udire questo, Gesù disse: «Questa malattia non porterà alla morte, ma è per la gloria di Dio, affinché per mezzo di essa il Figlio di Dio venga glorificato». </a:t>
            </a:r>
            <a:r>
              <a:rPr lang="it-IT" baseline="30000" dirty="0" smtClean="0">
                <a:latin typeface="Comic Sans MS" pitchFamily="66" charset="0"/>
              </a:rPr>
              <a:t>11</a:t>
            </a:r>
            <a:r>
              <a:rPr lang="it-IT" dirty="0" smtClean="0">
                <a:latin typeface="Comic Sans MS" pitchFamily="66" charset="0"/>
              </a:rPr>
              <a:t>Disse queste cose e poi soggiunse loro: «Lazzaro, il nostro amico, si è addormentato; ma io vado a svegliarlo». </a:t>
            </a:r>
          </a:p>
          <a:p>
            <a:r>
              <a:rPr lang="it-IT" dirty="0" smtClean="0">
                <a:latin typeface="Comic Sans MS" pitchFamily="66" charset="0"/>
              </a:rPr>
              <a:t>                   </a:t>
            </a:r>
          </a:p>
          <a:p>
            <a:r>
              <a:rPr lang="it-IT" dirty="0" smtClean="0">
                <a:latin typeface="Comic Sans MS" pitchFamily="66" charset="0"/>
              </a:rPr>
              <a:t>                        </a:t>
            </a:r>
            <a:r>
              <a:rPr lang="it-IT" dirty="0" err="1" smtClean="0">
                <a:latin typeface="Comic Sans MS" pitchFamily="66" charset="0"/>
              </a:rPr>
              <a:t>Gv</a:t>
            </a:r>
            <a:r>
              <a:rPr lang="it-IT" dirty="0" smtClean="0">
                <a:latin typeface="Comic Sans MS" pitchFamily="66" charset="0"/>
              </a:rPr>
              <a:t>.11,1-16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Per noi </a:t>
            </a:r>
            <a:r>
              <a:rPr lang="it-IT" dirty="0" err="1" smtClean="0">
                <a:latin typeface="Comic Sans MS" pitchFamily="66" charset="0"/>
              </a:rPr>
              <a:t>Geertgen</a:t>
            </a:r>
            <a:r>
              <a:rPr lang="it-IT" dirty="0" smtClean="0">
                <a:latin typeface="Comic Sans MS" pitchFamily="66" charset="0"/>
              </a:rPr>
              <a:t> con il  miracolo di Lazzaro vuole far capire  che  Gesù può fare di tutto.</a:t>
            </a: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630932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          </a:t>
            </a:r>
            <a:r>
              <a:rPr lang="it-IT" dirty="0" err="1" smtClean="0">
                <a:latin typeface="Comic Sans MS" pitchFamily="66" charset="0"/>
              </a:rPr>
              <a:t>Geertgen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71800" y="18864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              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MIRACOLI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4000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QUADRI\CROCIFISSIONE\Vou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3698447" cy="5616624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716016" y="836712"/>
            <a:ext cx="4248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Lo seguiva una grande moltitudine di popolo e di donne.</a:t>
            </a:r>
            <a:r>
              <a:rPr lang="it-IT" baseline="30000" dirty="0" smtClean="0">
                <a:latin typeface="Comic Sans MS" pitchFamily="66" charset="0"/>
              </a:rPr>
              <a:t> 28</a:t>
            </a:r>
            <a:r>
              <a:rPr lang="it-IT" dirty="0" smtClean="0">
                <a:latin typeface="Comic Sans MS" pitchFamily="66" charset="0"/>
              </a:rPr>
              <a:t>Ma Gesù, voltandosi verso di loro, disse: «Figlie di Gerusalemme, non piangete su di me, ma piangete su voi stesse e sui vostri figli.</a:t>
            </a:r>
            <a:r>
              <a:rPr lang="it-IT" baseline="30000" dirty="0" smtClean="0">
                <a:latin typeface="Comic Sans MS" pitchFamily="66" charset="0"/>
              </a:rPr>
              <a:t>32</a:t>
            </a:r>
            <a:r>
              <a:rPr lang="it-IT" dirty="0" smtClean="0">
                <a:latin typeface="Comic Sans MS" pitchFamily="66" charset="0"/>
              </a:rPr>
              <a:t>Insieme con lui venivano condotti a </a:t>
            </a:r>
            <a:r>
              <a:rPr lang="it-IT" dirty="0" smtClean="0">
                <a:latin typeface="Comic Sans MS" pitchFamily="66" charset="0"/>
              </a:rPr>
              <a:t> morte </a:t>
            </a:r>
            <a:r>
              <a:rPr lang="it-IT" dirty="0" smtClean="0">
                <a:latin typeface="Comic Sans MS" pitchFamily="66" charset="0"/>
              </a:rPr>
              <a:t>anche altri due, che erano malfattori.</a:t>
            </a:r>
            <a:r>
              <a:rPr lang="it-IT" baseline="30000" dirty="0" smtClean="0">
                <a:latin typeface="Comic Sans MS" pitchFamily="66" charset="0"/>
              </a:rPr>
              <a:t>33</a:t>
            </a:r>
            <a:r>
              <a:rPr lang="it-IT" dirty="0" smtClean="0">
                <a:latin typeface="Comic Sans MS" pitchFamily="66" charset="0"/>
              </a:rPr>
              <a:t>Quando giunsero sul luogo chiamato Cranio, vi crocifissero lui e i malfattori, uno a destra e l'altro a sinistra. </a:t>
            </a:r>
            <a:r>
              <a:rPr lang="it-IT" baseline="30000" dirty="0" smtClean="0">
                <a:latin typeface="Comic Sans MS" pitchFamily="66" charset="0"/>
              </a:rPr>
              <a:t>34</a:t>
            </a:r>
            <a:r>
              <a:rPr lang="it-IT" dirty="0" smtClean="0">
                <a:latin typeface="Comic Sans MS" pitchFamily="66" charset="0"/>
              </a:rPr>
              <a:t>Gesù diceva: «Padre, perdona loro perché non sanno quello che fanno».</a:t>
            </a:r>
          </a:p>
          <a:p>
            <a:r>
              <a:rPr lang="it-IT" dirty="0" smtClean="0">
                <a:latin typeface="Comic Sans MS" pitchFamily="66" charset="0"/>
              </a:rPr>
              <a:t>                                     </a:t>
            </a:r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smtClean="0">
                <a:latin typeface="Comic Sans MS" pitchFamily="66" charset="0"/>
              </a:rPr>
              <a:t>                                  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Lc</a:t>
            </a:r>
            <a:r>
              <a:rPr lang="it-IT" dirty="0" smtClean="0">
                <a:latin typeface="Comic Sans MS" pitchFamily="66" charset="0"/>
              </a:rPr>
              <a:t>.23,26-34</a:t>
            </a: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716016" y="53732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Per noi </a:t>
            </a:r>
            <a:r>
              <a:rPr lang="it-IT" dirty="0" err="1" smtClean="0">
                <a:latin typeface="Comic Sans MS" pitchFamily="66" charset="0"/>
              </a:rPr>
              <a:t>Vouet</a:t>
            </a:r>
            <a:r>
              <a:rPr lang="it-IT" dirty="0" smtClean="0">
                <a:latin typeface="Comic Sans MS" pitchFamily="66" charset="0"/>
              </a:rPr>
              <a:t> vuole far capire  che Gesù ha donato la sua vita per noi.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67744" y="63093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Comic Sans MS" pitchFamily="66" charset="0"/>
              </a:rPr>
              <a:t>Vouet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CROCIFISSIONE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4000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maginisacre.fotoblog.it/photos/medium_505683584_383ec8d7f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3456384" cy="5572037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211960" y="620688"/>
            <a:ext cx="47525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 smtClean="0">
                <a:latin typeface="Comic Sans MS" pitchFamily="66" charset="0"/>
              </a:rPr>
              <a:t>1</a:t>
            </a:r>
            <a:r>
              <a:rPr lang="it-IT" dirty="0" smtClean="0">
                <a:latin typeface="Comic Sans MS" pitchFamily="66" charset="0"/>
              </a:rPr>
              <a:t> Il primo giorno della settimana, al mattino presto esse si recarono al sepolcro, portando con sé gli aromi che avevano preparato. </a:t>
            </a:r>
            <a:r>
              <a:rPr lang="it-IT" baseline="30000" dirty="0" smtClean="0">
                <a:latin typeface="Comic Sans MS" pitchFamily="66" charset="0"/>
              </a:rPr>
              <a:t>2</a:t>
            </a:r>
            <a:r>
              <a:rPr lang="it-IT" dirty="0" smtClean="0">
                <a:latin typeface="Comic Sans MS" pitchFamily="66" charset="0"/>
              </a:rPr>
              <a:t>Trovarono che la pietra era stata rimossa dal sepolcro </a:t>
            </a:r>
            <a:r>
              <a:rPr lang="it-IT" baseline="30000" dirty="0" smtClean="0">
                <a:latin typeface="Comic Sans MS" pitchFamily="66" charset="0"/>
              </a:rPr>
              <a:t>3</a:t>
            </a:r>
            <a:r>
              <a:rPr lang="it-IT" dirty="0" smtClean="0">
                <a:latin typeface="Comic Sans MS" pitchFamily="66" charset="0"/>
              </a:rPr>
              <a:t>e, entrate, non trovarono il corpo del Signore Gesù. due uomini presentarsi a loro in abito sfolgorante. </a:t>
            </a:r>
            <a:r>
              <a:rPr lang="it-IT" baseline="30000" dirty="0" smtClean="0">
                <a:latin typeface="Comic Sans MS" pitchFamily="66" charset="0"/>
              </a:rPr>
              <a:t>5</a:t>
            </a:r>
            <a:r>
              <a:rPr lang="it-IT" dirty="0" smtClean="0">
                <a:latin typeface="Comic Sans MS" pitchFamily="66" charset="0"/>
              </a:rPr>
              <a:t>Le donne, impaurite, tenevano il volto chinato a terra, ma quelli dissero loro: «Perché cercate tra i morti colui che è vivo? </a:t>
            </a:r>
            <a:r>
              <a:rPr lang="it-IT" baseline="30000" dirty="0" smtClean="0">
                <a:latin typeface="Comic Sans MS" pitchFamily="66" charset="0"/>
              </a:rPr>
              <a:t>6</a:t>
            </a:r>
            <a:r>
              <a:rPr lang="it-IT" dirty="0" smtClean="0">
                <a:latin typeface="Comic Sans MS" pitchFamily="66" charset="0"/>
              </a:rPr>
              <a:t>Non è qui, è risorto. e, tornate dal sepolcro, annunciarono tutto questo agli Undici e a tutti gli altri</a:t>
            </a:r>
            <a:r>
              <a:rPr lang="it-IT" dirty="0" smtClean="0">
                <a:latin typeface="Comic Sans MS" pitchFamily="66" charset="0"/>
              </a:rPr>
              <a:t>.</a:t>
            </a:r>
            <a:r>
              <a:rPr lang="it-IT" baseline="30000" dirty="0" smtClean="0">
                <a:latin typeface="Comic Sans MS" pitchFamily="66" charset="0"/>
              </a:rPr>
              <a:t> 12</a:t>
            </a:r>
            <a:r>
              <a:rPr lang="it-IT" dirty="0" smtClean="0">
                <a:latin typeface="Comic Sans MS" pitchFamily="66" charset="0"/>
              </a:rPr>
              <a:t>Pietro tuttavia si alzò, corse al sepolcro e, chinatosi, vide soltanto i teli. E tornò indietro, pieno di stupore per </a:t>
            </a:r>
            <a:r>
              <a:rPr lang="it-IT" dirty="0" smtClean="0">
                <a:latin typeface="Comic Sans MS" pitchFamily="66" charset="0"/>
              </a:rPr>
              <a:t>l'accaduto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                                               </a:t>
            </a:r>
            <a:r>
              <a:rPr lang="it-IT" dirty="0" err="1" smtClean="0">
                <a:latin typeface="Comic Sans MS" pitchFamily="66" charset="0"/>
              </a:rPr>
              <a:t>Lc</a:t>
            </a:r>
            <a:r>
              <a:rPr lang="it-IT" dirty="0" smtClean="0">
                <a:latin typeface="Comic Sans MS" pitchFamily="66" charset="0"/>
              </a:rPr>
              <a:t>.24,1-12</a:t>
            </a:r>
            <a:endParaRPr lang="it-IT" dirty="0" smtClean="0"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latin typeface="Comic Sans MS" pitchFamily="66" charset="0"/>
              </a:rPr>
              <a:t>Vouet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3968" y="5949280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Per noi Voute vuole far capire che Dio riporta Gesù in una vita spirituale 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RESURREZIONE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4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647</Words>
  <Application>Microsoft Office PowerPoint</Application>
  <PresentationFormat>Presentazione su schermo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LA VITA DI GESU’: L’ANNUNCIAZIONE      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VITA DI GESU’</dc:title>
  <dc:creator>Studente</dc:creator>
  <cp:lastModifiedBy>ROSSANA</cp:lastModifiedBy>
  <cp:revision>62</cp:revision>
  <dcterms:created xsi:type="dcterms:W3CDTF">2012-10-08T07:52:11Z</dcterms:created>
  <dcterms:modified xsi:type="dcterms:W3CDTF">2012-10-27T14:40:07Z</dcterms:modified>
</cp:coreProperties>
</file>