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579" autoAdjust="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B838B1-1854-4645-8527-7BB61096374E}" type="datetimeFigureOut">
              <a:rPr lang="it-IT" smtClean="0"/>
              <a:pPr/>
              <a:t>29/10/2012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FD9FB2-DBEE-47FA-9167-0C2D0DE2C41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D9FB2-DBEE-47FA-9167-0C2D0DE2C41A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DA65-392A-4A7B-AD8B-9D955C683EEF}" type="datetimeFigureOut">
              <a:rPr lang="it-IT" smtClean="0"/>
              <a:pPr/>
              <a:t>29/10/2012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ED9A-D54B-48B2-94E2-571836382A8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DA65-392A-4A7B-AD8B-9D955C683EEF}" type="datetimeFigureOut">
              <a:rPr lang="it-IT" smtClean="0"/>
              <a:pPr/>
              <a:t>29/10/2012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ED9A-D54B-48B2-94E2-571836382A8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DA65-392A-4A7B-AD8B-9D955C683EEF}" type="datetimeFigureOut">
              <a:rPr lang="it-IT" smtClean="0"/>
              <a:pPr/>
              <a:t>29/10/2012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ED9A-D54B-48B2-94E2-571836382A8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DA65-392A-4A7B-AD8B-9D955C683EEF}" type="datetimeFigureOut">
              <a:rPr lang="it-IT" smtClean="0"/>
              <a:pPr/>
              <a:t>29/10/2012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ED9A-D54B-48B2-94E2-571836382A8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DA65-392A-4A7B-AD8B-9D955C683EEF}" type="datetimeFigureOut">
              <a:rPr lang="it-IT" smtClean="0"/>
              <a:pPr/>
              <a:t>29/10/2012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ED9A-D54B-48B2-94E2-571836382A8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DA65-392A-4A7B-AD8B-9D955C683EEF}" type="datetimeFigureOut">
              <a:rPr lang="it-IT" smtClean="0"/>
              <a:pPr/>
              <a:t>29/10/2012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ED9A-D54B-48B2-94E2-571836382A8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DA65-392A-4A7B-AD8B-9D955C683EEF}" type="datetimeFigureOut">
              <a:rPr lang="it-IT" smtClean="0"/>
              <a:pPr/>
              <a:t>29/10/2012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ED9A-D54B-48B2-94E2-571836382A8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DA65-392A-4A7B-AD8B-9D955C683EEF}" type="datetimeFigureOut">
              <a:rPr lang="it-IT" smtClean="0"/>
              <a:pPr/>
              <a:t>29/10/2012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ED9A-D54B-48B2-94E2-571836382A8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DA65-392A-4A7B-AD8B-9D955C683EEF}" type="datetimeFigureOut">
              <a:rPr lang="it-IT" smtClean="0"/>
              <a:pPr/>
              <a:t>29/10/2012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ED9A-D54B-48B2-94E2-571836382A8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DA65-392A-4A7B-AD8B-9D955C683EEF}" type="datetimeFigureOut">
              <a:rPr lang="it-IT" smtClean="0"/>
              <a:pPr/>
              <a:t>29/10/2012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ED9A-D54B-48B2-94E2-571836382A8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DA65-392A-4A7B-AD8B-9D955C683EEF}" type="datetimeFigureOut">
              <a:rPr lang="it-IT" smtClean="0"/>
              <a:pPr/>
              <a:t>29/10/2012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ED9A-D54B-48B2-94E2-571836382A8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7DA65-392A-4A7B-AD8B-9D955C683EEF}" type="datetimeFigureOut">
              <a:rPr lang="it-IT" smtClean="0"/>
              <a:pPr/>
              <a:t>29/10/2012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4ED9A-D54B-48B2-94E2-571836382A8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57224" y="214290"/>
            <a:ext cx="7772400" cy="1500197"/>
          </a:xfrm>
        </p:spPr>
        <p:txBody>
          <a:bodyPr/>
          <a:lstStyle/>
          <a:p>
            <a:r>
              <a:rPr lang="it-IT" dirty="0" smtClean="0"/>
              <a:t>Parabole di Gesù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14282" y="1428736"/>
            <a:ext cx="2000264" cy="1285884"/>
          </a:xfrm>
        </p:spPr>
        <p:txBody>
          <a:bodyPr>
            <a:normAutofit fontScale="92500"/>
          </a:bodyPr>
          <a:lstStyle/>
          <a:p>
            <a:r>
              <a:rPr lang="it-IT" dirty="0" smtClean="0"/>
              <a:t>Il buon samaritano</a:t>
            </a:r>
            <a:endParaRPr lang="it-IT" dirty="0"/>
          </a:p>
        </p:txBody>
      </p:sp>
      <p:pic>
        <p:nvPicPr>
          <p:cNvPr id="4" name="Immagine 3" descr="BASSANO IL BUON SAMARITANO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685" y="1285860"/>
            <a:ext cx="4786315" cy="5572140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357158" y="2357430"/>
            <a:ext cx="30718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Invece un  Samaritano, che era in viaggio, passandogli accanto vide e ne ebbe compassione. Gli si fece vicino, gli fasciò le ferite, versandovi olio e vino;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500034" y="3929066"/>
            <a:ext cx="24288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Mette in evidenza il sentimento di pietà verso il nemico.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</p:txBody>
      </p:sp>
      <p:sp>
        <p:nvSpPr>
          <p:cNvPr id="11" name="CasellaDiTesto 10"/>
          <p:cNvSpPr txBox="1"/>
          <p:nvPr/>
        </p:nvSpPr>
        <p:spPr>
          <a:xfrm>
            <a:off x="357158" y="5214950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285720" y="5000636"/>
            <a:ext cx="3429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È giusto aiutare anche il nostro nemico perché alla fine siamo tutti fratelli.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257544" cy="654032"/>
          </a:xfrm>
        </p:spPr>
        <p:txBody>
          <a:bodyPr>
            <a:normAutofit fontScale="90000"/>
          </a:bodyPr>
          <a:lstStyle/>
          <a:p>
            <a:r>
              <a:rPr lang="it-IT" sz="2400" dirty="0" smtClean="0"/>
              <a:t>I ciechi</a:t>
            </a:r>
            <a:br>
              <a:rPr lang="it-IT" sz="2400" dirty="0" smtClean="0"/>
            </a:br>
            <a:r>
              <a:rPr lang="it-IT" sz="2400" dirty="0" err="1" smtClean="0"/>
              <a:t>Bruegel</a:t>
            </a:r>
            <a:endParaRPr lang="it-IT" sz="2400" dirty="0"/>
          </a:p>
        </p:txBody>
      </p:sp>
      <p:pic>
        <p:nvPicPr>
          <p:cNvPr id="4" name="Segnaposto contenuto 3" descr="BRUEGEL CIECHI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786050" y="1428736"/>
            <a:ext cx="6357950" cy="4770801"/>
          </a:xfrm>
        </p:spPr>
      </p:pic>
      <p:sp>
        <p:nvSpPr>
          <p:cNvPr id="8" name="CasellaDiTesto 7"/>
          <p:cNvSpPr txBox="1"/>
          <p:nvPr/>
        </p:nvSpPr>
        <p:spPr>
          <a:xfrm flipH="1">
            <a:off x="0" y="3929066"/>
            <a:ext cx="24546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Mette in evidenza dei ciechi che guidano altri ciechi.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85720" y="1500174"/>
            <a:ext cx="22860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Lasciate stare! Sono ciechi e guide dei ciechi. E quando un cieco guida un altro tutti e due cadono in un fosso. 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214282" y="5143512"/>
            <a:ext cx="22860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 giusto aiutarsi a </a:t>
            </a:r>
            <a:r>
              <a:rPr lang="it-IT" dirty="0" smtClean="0"/>
              <a:t>vicenda, ma attenzione a scegliere bene le guide per la vita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 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pic>
        <p:nvPicPr>
          <p:cNvPr id="4" name="Segnaposto contenuto 3" descr="REMBRANDT UOMO RICC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49851" y="0"/>
            <a:ext cx="5494149" cy="4138047"/>
          </a:xfrm>
        </p:spPr>
      </p:pic>
      <p:sp>
        <p:nvSpPr>
          <p:cNvPr id="5" name="CasellaDiTesto 4"/>
          <p:cNvSpPr txBox="1"/>
          <p:nvPr/>
        </p:nvSpPr>
        <p:spPr>
          <a:xfrm>
            <a:off x="0" y="0"/>
            <a:ext cx="3500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uomo ricco</a:t>
            </a:r>
            <a:endParaRPr lang="it-IT" sz="24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14282" y="1000108"/>
            <a:ext cx="278608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Un viandante arrivò dall'</a:t>
            </a:r>
            <a:r>
              <a:rPr lang="it-IT" b="1" dirty="0" smtClean="0"/>
              <a:t>uomo ricco</a:t>
            </a:r>
            <a:r>
              <a:rPr lang="it-IT" dirty="0" smtClean="0"/>
              <a:t> e questi, evitando di prendere dal suo bestiame minuto e grosso quanto era da servire al viaggiatore che era venuto da lui, prese la pecorella di quell'uomo povero e la servì all'uomo che era venuto da lui».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85720" y="4214818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Mette in evidenza il ricco che sta lavorando.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357158" y="5286388"/>
            <a:ext cx="3143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Pur essendo ricco bisogna lavorare.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3643306" y="4143380"/>
            <a:ext cx="4974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Rembrandt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2043098" cy="1060472"/>
          </a:xfrm>
        </p:spPr>
        <p:txBody>
          <a:bodyPr>
            <a:normAutofit/>
          </a:bodyPr>
          <a:lstStyle/>
          <a:p>
            <a:r>
              <a:rPr lang="it-IT" sz="2400" dirty="0" smtClean="0"/>
              <a:t>Il ricco e il </a:t>
            </a:r>
            <a:r>
              <a:rPr lang="it-IT" sz="2400" dirty="0" err="1" smtClean="0"/>
              <a:t>lazzaro</a:t>
            </a:r>
            <a:endParaRPr lang="it-IT" sz="2400" dirty="0"/>
          </a:p>
        </p:txBody>
      </p:sp>
      <p:pic>
        <p:nvPicPr>
          <p:cNvPr id="4" name="Segnaposto contenuto 3" descr="DURER IL FIGLIOL PRODIG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3781" y="0"/>
            <a:ext cx="6920219" cy="5214950"/>
          </a:xfrm>
        </p:spPr>
      </p:pic>
      <p:sp>
        <p:nvSpPr>
          <p:cNvPr id="6" name="CasellaDiTesto 5"/>
          <p:cNvSpPr txBox="1"/>
          <p:nvPr/>
        </p:nvSpPr>
        <p:spPr>
          <a:xfrm>
            <a:off x="0" y="1428736"/>
            <a:ext cx="221454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Un povero, di nome Lazzaro, stava alla sua porta, coperto di piaghe, </a:t>
            </a:r>
            <a:r>
              <a:rPr lang="it-IT" baseline="30000" dirty="0" smtClean="0"/>
              <a:t>21</a:t>
            </a:r>
            <a:r>
              <a:rPr lang="it-IT" dirty="0" smtClean="0"/>
              <a:t>bramoso di sfamarsi con quello che cadeva dalla tavola del ricco; ma erano i cani che venivano a leccare le sue piaghe.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0" y="4429132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Mette in evidenza i ricchi che mangiano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14282" y="5286388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 ricchi dovrebbero aiutare anche i poveri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857488" y="4714884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Francker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241</Words>
  <Application>Microsoft Office PowerPoint</Application>
  <PresentationFormat>Presentazione su schermo (4:3)</PresentationFormat>
  <Paragraphs>22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Parabole di Gesù</vt:lpstr>
      <vt:lpstr>I ciechi Bruegel</vt:lpstr>
      <vt:lpstr>              </vt:lpstr>
      <vt:lpstr>Il ricco e il lazzaro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Parabole di gesù</dc:title>
  <dc:creator>Studente</dc:creator>
  <cp:lastModifiedBy>Studente</cp:lastModifiedBy>
  <cp:revision>11</cp:revision>
  <dcterms:created xsi:type="dcterms:W3CDTF">2012-10-15T07:44:43Z</dcterms:created>
  <dcterms:modified xsi:type="dcterms:W3CDTF">2012-10-29T08:59:57Z</dcterms:modified>
</cp:coreProperties>
</file>