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4563A6-AF38-4845-AC4E-7E7AA685AA63}" type="datetimeFigureOut">
              <a:rPr lang="it-IT" smtClean="0"/>
              <a:pPr/>
              <a:t>25/10/2012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61BA1E-CB51-4D7E-B156-37DE11EA19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Gesù battesimo Piero d Frances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3995936" cy="5327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Gesù risorto Piero D Frances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4067944" cy="54239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139952" y="1556792"/>
            <a:ext cx="4536504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utore:</a:t>
            </a:r>
            <a:r>
              <a:rPr lang="it-IT" dirty="0" smtClean="0">
                <a:latin typeface="Algerian" pitchFamily="82" charset="0"/>
              </a:rPr>
              <a:t>Piero della Francesca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Vangelo: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it-IT" dirty="0" smtClean="0">
                <a:latin typeface="Algerian" pitchFamily="82" charset="0"/>
              </a:rPr>
              <a:t>Dopo il sabato, all'alba del primo giorno della settimana, Maria di </a:t>
            </a:r>
            <a:r>
              <a:rPr lang="it-IT" dirty="0" err="1" smtClean="0">
                <a:latin typeface="Algerian" pitchFamily="82" charset="0"/>
              </a:rPr>
              <a:t>Màgdala</a:t>
            </a:r>
            <a:r>
              <a:rPr lang="it-IT" dirty="0" smtClean="0">
                <a:latin typeface="Algerian" pitchFamily="82" charset="0"/>
              </a:rPr>
              <a:t> e l'altra Maria andarono a visitare la tomba. </a:t>
            </a:r>
            <a:r>
              <a:rPr lang="it-IT" baseline="30000" dirty="0" smtClean="0">
                <a:latin typeface="Algerian" pitchFamily="82" charset="0"/>
              </a:rPr>
              <a:t>2</a:t>
            </a:r>
            <a:r>
              <a:rPr lang="it-IT" dirty="0" smtClean="0">
                <a:latin typeface="Algerian" pitchFamily="82" charset="0"/>
              </a:rPr>
              <a:t>Ed ecco, vi fu un gran terremoto. Un angelo del Signore, infatti, sceso dal cielo, si avvicinò, rotolò la pietra e si pose a sedere su di essa. </a:t>
            </a:r>
            <a:r>
              <a:rPr lang="it-IT" baseline="30000" dirty="0" smtClean="0">
                <a:latin typeface="Algerian" pitchFamily="82" charset="0"/>
              </a:rPr>
              <a:t>3</a:t>
            </a:r>
            <a:r>
              <a:rPr lang="it-IT" dirty="0" smtClean="0">
                <a:latin typeface="Algerian" pitchFamily="82" charset="0"/>
              </a:rPr>
              <a:t>Il suo aspetto era come folgore e il suo vestito bianco come neve. </a:t>
            </a:r>
            <a:r>
              <a:rPr lang="it-IT" baseline="30000" dirty="0" smtClean="0">
                <a:latin typeface="Algerian" pitchFamily="82" charset="0"/>
              </a:rPr>
              <a:t>4</a:t>
            </a:r>
            <a:r>
              <a:rPr lang="it-IT" dirty="0" smtClean="0">
                <a:latin typeface="Algerian" pitchFamily="82" charset="0"/>
              </a:rPr>
              <a:t>Per lo spavento che ebbero di lui, le guardie furono scosse e rimasero come morte.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Commento:  </a:t>
            </a:r>
            <a:r>
              <a:rPr lang="it-IT" dirty="0" smtClean="0">
                <a:latin typeface="Algerian" pitchFamily="82" charset="0"/>
              </a:rPr>
              <a:t>Secondo me l’autore ha messo in evidenza il fatto </a:t>
            </a:r>
            <a:r>
              <a:rPr lang="it-IT" dirty="0" smtClean="0">
                <a:latin typeface="Algerian" pitchFamily="82" charset="0"/>
              </a:rPr>
              <a:t> che la vita e’ eterna</a:t>
            </a:r>
            <a:endParaRPr lang="it-IT" b="1" dirty="0">
              <a:latin typeface="Algerian" pitchFamily="8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4046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                                                      RESURREZIONE</a:t>
            </a:r>
            <a:endParaRPr lang="it-IT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LUCA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114</Words>
  <Application>Microsoft Office PowerPoint</Application>
  <PresentationFormat>Presentazione su schermo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Carta</vt:lpstr>
      <vt:lpstr>Diapositiva 1</vt:lpstr>
      <vt:lpstr>Diapositiva 2</vt:lpstr>
      <vt:lpstr>LUCA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Studente</dc:creator>
  <cp:lastModifiedBy>Studente</cp:lastModifiedBy>
  <cp:revision>6</cp:revision>
  <dcterms:created xsi:type="dcterms:W3CDTF">2012-10-18T10:06:11Z</dcterms:created>
  <dcterms:modified xsi:type="dcterms:W3CDTF">2012-10-25T10:09:05Z</dcterms:modified>
</cp:coreProperties>
</file>