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35" autoAdjust="0"/>
    <p:restoredTop sz="86469" autoAdjust="0"/>
  </p:normalViewPr>
  <p:slideViewPr>
    <p:cSldViewPr>
      <p:cViewPr varScale="1">
        <p:scale>
          <a:sx n="49" d="100"/>
          <a:sy n="49" d="100"/>
        </p:scale>
        <p:origin x="-9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4B7E1-5A2A-432B-AE37-CB70B73A2F31}" type="datetimeFigureOut">
              <a:rPr lang="it-IT" smtClean="0"/>
              <a:t>07/11/2012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521D9-C333-45EA-9C56-648855C16C16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521D9-C333-45EA-9C56-648855C16C16}" type="slidenum">
              <a:rPr lang="it-IT" smtClean="0"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521D9-C333-45EA-9C56-648855C16C16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521D9-C333-45EA-9C56-648855C16C16}" type="slidenum">
              <a:rPr lang="it-IT" smtClean="0"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521D9-C333-45EA-9C56-648855C16C16}" type="slidenum">
              <a:rPr lang="it-IT" smtClean="0"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521D9-C333-45EA-9C56-648855C16C16}" type="slidenum">
              <a:rPr lang="it-IT" smtClean="0"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521D9-C333-45EA-9C56-648855C16C16}" type="slidenum">
              <a:rPr lang="it-IT" smtClean="0"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521D9-C333-45EA-9C56-648855C16C16}" type="slidenum">
              <a:rPr lang="it-IT" smtClean="0"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9521D9-C333-45EA-9C56-648855C16C16}" type="slidenum">
              <a:rPr lang="it-IT" smtClean="0"/>
              <a:t>8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499E9-B8A3-4375-B7F2-B1A1C0F5004F}" type="datetimeFigureOut">
              <a:rPr lang="it-IT" smtClean="0"/>
              <a:pPr/>
              <a:t>07/11/2012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8A5DF-1C5E-41AC-93E9-C7398F41A83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796136" y="0"/>
            <a:ext cx="3347864" cy="112474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vita di Gesù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300192" y="1313384"/>
            <a:ext cx="2440360" cy="5544616"/>
          </a:xfrm>
        </p:spPr>
        <p:txBody>
          <a:bodyPr>
            <a:normAutofit fontScale="55000" lnSpcReduction="20000"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L’annunciazione</a:t>
            </a:r>
          </a:p>
          <a:p>
            <a:pPr algn="l"/>
            <a:r>
              <a:rPr lang="it-IT" baseline="30000" dirty="0" smtClean="0">
                <a:solidFill>
                  <a:schemeClr val="tx1"/>
                </a:solidFill>
              </a:rPr>
              <a:t>30</a:t>
            </a:r>
            <a:r>
              <a:rPr lang="it-IT" dirty="0" smtClean="0">
                <a:solidFill>
                  <a:schemeClr val="tx1"/>
                </a:solidFill>
              </a:rPr>
              <a:t>L'angelo le disse: «Non temere, Maria, perché hai trovato grazia presso Dio. </a:t>
            </a:r>
            <a:r>
              <a:rPr lang="it-IT" baseline="30000" dirty="0" smtClean="0">
                <a:solidFill>
                  <a:schemeClr val="tx1"/>
                </a:solidFill>
              </a:rPr>
              <a:t>31</a:t>
            </a:r>
            <a:r>
              <a:rPr lang="it-IT" dirty="0" smtClean="0">
                <a:solidFill>
                  <a:schemeClr val="tx1"/>
                </a:solidFill>
              </a:rPr>
              <a:t>Ed ecco, concepirai un figlio, lo darai alla luce e lo chiamerai Gesù. </a:t>
            </a:r>
            <a:r>
              <a:rPr lang="it-IT" baseline="30000" dirty="0" smtClean="0">
                <a:solidFill>
                  <a:schemeClr val="tx1"/>
                </a:solidFill>
              </a:rPr>
              <a:t>32</a:t>
            </a:r>
            <a:r>
              <a:rPr lang="it-IT" dirty="0" smtClean="0">
                <a:solidFill>
                  <a:schemeClr val="tx1"/>
                </a:solidFill>
              </a:rPr>
              <a:t>Sarà grande e verrà chiamato Figlio dell'Altissimo; il Signore Dio gli darà il trono di Davide suo padre </a:t>
            </a:r>
            <a:r>
              <a:rPr lang="it-IT" baseline="30000" dirty="0" smtClean="0">
                <a:solidFill>
                  <a:schemeClr val="tx1"/>
                </a:solidFill>
              </a:rPr>
              <a:t>33</a:t>
            </a:r>
            <a:r>
              <a:rPr lang="it-IT" dirty="0" smtClean="0">
                <a:solidFill>
                  <a:schemeClr val="tx1"/>
                </a:solidFill>
              </a:rPr>
              <a:t>e regnerà per sempre sulla casa di Giacobbe e il suo regno non avrà fine».(</a:t>
            </a:r>
            <a:r>
              <a:rPr lang="it-IT" dirty="0" err="1" smtClean="0">
                <a:solidFill>
                  <a:schemeClr val="tx1"/>
                </a:solidFill>
              </a:rPr>
              <a:t>Lc</a:t>
            </a:r>
            <a:r>
              <a:rPr lang="it-IT" dirty="0" smtClean="0">
                <a:solidFill>
                  <a:schemeClr val="tx1"/>
                </a:solidFill>
              </a:rPr>
              <a:t> 30-33)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 algn="l"/>
            <a:r>
              <a:rPr lang="it-IT" b="1" dirty="0" smtClean="0">
                <a:solidFill>
                  <a:srgbClr val="FF0000"/>
                </a:solidFill>
              </a:rPr>
              <a:t>In questo quadro </a:t>
            </a:r>
            <a:r>
              <a:rPr lang="it-IT" b="1" dirty="0" smtClean="0">
                <a:solidFill>
                  <a:srgbClr val="FF0000"/>
                </a:solidFill>
              </a:rPr>
              <a:t> di  </a:t>
            </a:r>
            <a:r>
              <a:rPr lang="it-IT" b="1" dirty="0" err="1" smtClean="0">
                <a:solidFill>
                  <a:srgbClr val="FF0000"/>
                </a:solidFill>
              </a:rPr>
              <a:t>Murillo</a:t>
            </a:r>
            <a:r>
              <a:rPr lang="it-IT" b="1" dirty="0" smtClean="0">
                <a:solidFill>
                  <a:srgbClr val="FF0000"/>
                </a:solidFill>
              </a:rPr>
              <a:t> viene rappresentata l’annunciazione da parte dell’angelo  Gabriele a Maria.</a:t>
            </a:r>
          </a:p>
        </p:txBody>
      </p:sp>
      <p:pic>
        <p:nvPicPr>
          <p:cNvPr id="1026" name="Picture 2" descr="C:\Users\Studente\Desktop\QUADRI\ANUNCIAZIONE\anunciazione-muri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5762549" cy="6309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72200" y="188640"/>
            <a:ext cx="2771800" cy="57606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vita di Gesù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660232" y="1052736"/>
            <a:ext cx="2108920" cy="5805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2000" b="1" dirty="0" smtClean="0">
                <a:solidFill>
                  <a:srgbClr val="FFC000"/>
                </a:solidFill>
              </a:rPr>
              <a:t>La </a:t>
            </a:r>
            <a:r>
              <a:rPr lang="it-IT" sz="2000" b="1" dirty="0" smtClean="0">
                <a:solidFill>
                  <a:srgbClr val="FFC000"/>
                </a:solidFill>
              </a:rPr>
              <a:t>nascita</a:t>
            </a:r>
            <a:endParaRPr lang="it-IT" sz="2000" b="1" dirty="0" smtClean="0">
              <a:solidFill>
                <a:srgbClr val="FFC000"/>
              </a:solidFill>
            </a:endParaRPr>
          </a:p>
        </p:txBody>
      </p:sp>
      <p:pic>
        <p:nvPicPr>
          <p:cNvPr id="1026" name="Picture 2" descr="C:\Users\Studente\Desktop\QUADRI\NATIVITà\nativita-murill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2656"/>
            <a:ext cx="6372200" cy="6231303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6588224" y="1484784"/>
            <a:ext cx="23042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aseline="30000" dirty="0" smtClean="0"/>
              <a:t>6</a:t>
            </a:r>
            <a:r>
              <a:rPr lang="it-IT" dirty="0" smtClean="0"/>
              <a:t>Mentre </a:t>
            </a:r>
            <a:r>
              <a:rPr lang="it-IT" dirty="0" smtClean="0"/>
              <a:t>si trovavano in quel luogo, si compirono per lei i giorni del parto. </a:t>
            </a:r>
            <a:r>
              <a:rPr lang="it-IT" baseline="30000" dirty="0" smtClean="0"/>
              <a:t>7</a:t>
            </a:r>
            <a:r>
              <a:rPr lang="it-IT" dirty="0" smtClean="0"/>
              <a:t>Diede alla luce il suo figlio primogenito, lo avvolse in fasce e lo pose in una mangiatoia, perché per loro non c'era posto nell'alloggio.(</a:t>
            </a:r>
            <a:r>
              <a:rPr lang="it-IT" dirty="0" err="1" smtClean="0"/>
              <a:t>Lc</a:t>
            </a:r>
            <a:r>
              <a:rPr lang="it-IT" dirty="0" smtClean="0"/>
              <a:t> 4-7). </a:t>
            </a:r>
            <a:r>
              <a:rPr lang="it-IT" b="1" dirty="0" smtClean="0">
                <a:solidFill>
                  <a:srgbClr val="FFC000"/>
                </a:solidFill>
              </a:rPr>
              <a:t> </a:t>
            </a:r>
            <a:endParaRPr lang="it-IT" b="1" dirty="0" smtClean="0">
              <a:solidFill>
                <a:srgbClr val="FFC000"/>
              </a:solidFill>
            </a:endParaRPr>
          </a:p>
          <a:p>
            <a:r>
              <a:rPr lang="it-IT" b="1" dirty="0" smtClean="0">
                <a:solidFill>
                  <a:srgbClr val="FFC000"/>
                </a:solidFill>
              </a:rPr>
              <a:t>In </a:t>
            </a:r>
            <a:r>
              <a:rPr lang="it-IT" b="1" dirty="0" smtClean="0">
                <a:solidFill>
                  <a:srgbClr val="FFC000"/>
                </a:solidFill>
              </a:rPr>
              <a:t>questo quadro di </a:t>
            </a:r>
            <a:r>
              <a:rPr lang="it-IT" b="1" dirty="0" err="1" smtClean="0">
                <a:solidFill>
                  <a:srgbClr val="FFC000"/>
                </a:solidFill>
              </a:rPr>
              <a:t>Murillo</a:t>
            </a:r>
            <a:r>
              <a:rPr lang="it-IT" b="1" dirty="0" smtClean="0">
                <a:solidFill>
                  <a:srgbClr val="FFC000"/>
                </a:solidFill>
              </a:rPr>
              <a:t> viene rappresentata la nascita di Gesù e viene evidenziata </a:t>
            </a:r>
            <a:r>
              <a:rPr lang="it-IT" b="1" dirty="0" smtClean="0">
                <a:solidFill>
                  <a:srgbClr val="FFC000"/>
                </a:solidFill>
              </a:rPr>
              <a:t>l’umiltà </a:t>
            </a:r>
            <a:r>
              <a:rPr lang="it-IT" b="1" dirty="0" smtClean="0">
                <a:solidFill>
                  <a:srgbClr val="FFC000"/>
                </a:solidFill>
              </a:rPr>
              <a:t>di </a:t>
            </a:r>
            <a:r>
              <a:rPr lang="it-IT" b="1" dirty="0" smtClean="0">
                <a:solidFill>
                  <a:srgbClr val="FFC000"/>
                </a:solidFill>
              </a:rPr>
              <a:t>Maria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80112" y="274638"/>
            <a:ext cx="3106688" cy="1143000"/>
          </a:xfrm>
        </p:spPr>
        <p:txBody>
          <a:bodyPr>
            <a:normAutofit fontScale="90000"/>
          </a:bodyPr>
          <a:lstStyle/>
          <a:p>
            <a:r>
              <a:rPr lang="it-IT" sz="3600" dirty="0" smtClean="0"/>
              <a:t>La vita di Gesù</a:t>
            </a:r>
            <a:r>
              <a:rPr lang="it-IT" dirty="0" smtClean="0">
                <a:solidFill>
                  <a:srgbClr val="92D050"/>
                </a:solidFill>
              </a:rPr>
              <a:t/>
            </a:r>
            <a:br>
              <a:rPr lang="it-IT" dirty="0" smtClean="0">
                <a:solidFill>
                  <a:srgbClr val="92D050"/>
                </a:solidFill>
              </a:rPr>
            </a:br>
            <a:r>
              <a:rPr lang="it-IT" sz="2200" b="1" dirty="0" smtClean="0">
                <a:solidFill>
                  <a:srgbClr val="92D050"/>
                </a:solidFill>
              </a:rPr>
              <a:t>Gesù dodicenne tra i dottori della Legge</a:t>
            </a:r>
            <a:endParaRPr lang="it-IT" sz="2200" b="1" dirty="0"/>
          </a:p>
        </p:txBody>
      </p:sp>
      <p:sp>
        <p:nvSpPr>
          <p:cNvPr id="6" name="Rettangolo 5"/>
          <p:cNvSpPr/>
          <p:nvPr/>
        </p:nvSpPr>
        <p:spPr>
          <a:xfrm>
            <a:off x="5364088" y="1502688"/>
            <a:ext cx="35283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aseline="30000" dirty="0" smtClean="0"/>
              <a:t>41</a:t>
            </a:r>
            <a:r>
              <a:rPr lang="it-IT" dirty="0" smtClean="0"/>
              <a:t>I suoi genitori si recavano ogni anno a Gerusalemme per la festa di Pasqua. </a:t>
            </a:r>
            <a:r>
              <a:rPr lang="it-IT" baseline="30000" dirty="0" smtClean="0"/>
              <a:t>42</a:t>
            </a:r>
            <a:r>
              <a:rPr lang="it-IT" dirty="0" smtClean="0"/>
              <a:t>Quando egli ebbe dodici anni, vi salirono secondo la consuetudine della festa. </a:t>
            </a:r>
            <a:r>
              <a:rPr lang="it-IT" baseline="30000" dirty="0" smtClean="0"/>
              <a:t>43</a:t>
            </a:r>
            <a:r>
              <a:rPr lang="it-IT" dirty="0" smtClean="0"/>
              <a:t>Ma, trascorsi i giorni, mentre riprendevano la via del ritorno, il fanciullo Gesù rimase a Gerusalemme, senza che i genitori se ne accorgessero. </a:t>
            </a:r>
            <a:r>
              <a:rPr lang="it-IT" baseline="30000" dirty="0" smtClean="0"/>
              <a:t>44</a:t>
            </a:r>
            <a:r>
              <a:rPr lang="it-IT" dirty="0" smtClean="0"/>
              <a:t>Credendo che egli fosse nella comitiva, fecero una giornata di viaggio e poi si misero a cercarlo tra i parenti e i conoscenti; </a:t>
            </a:r>
            <a:r>
              <a:rPr lang="it-IT" baseline="30000" dirty="0" smtClean="0"/>
              <a:t>45</a:t>
            </a:r>
            <a:r>
              <a:rPr lang="it-IT" dirty="0" smtClean="0"/>
              <a:t>non avendolo trovato, tornarono in cerca di lui a Gerusalemme. </a:t>
            </a:r>
            <a:r>
              <a:rPr lang="it-IT" baseline="30000" dirty="0" smtClean="0"/>
              <a:t>46</a:t>
            </a:r>
            <a:r>
              <a:rPr lang="it-IT" dirty="0" smtClean="0"/>
              <a:t>Dopo tre giorni lo trovarono nel tempio, seduto in mezzo ai maestri, mentre li ascoltava e li interrogava.(</a:t>
            </a:r>
            <a:r>
              <a:rPr lang="it-IT" dirty="0" err="1" smtClean="0"/>
              <a:t>Lc</a:t>
            </a:r>
            <a:r>
              <a:rPr lang="it-IT" dirty="0" smtClean="0"/>
              <a:t> 41-46)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43608" y="177281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Cercate il quadro giusto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615608" y="-243408"/>
            <a:ext cx="3528392" cy="1080120"/>
          </a:xfrm>
        </p:spPr>
        <p:txBody>
          <a:bodyPr>
            <a:normAutofit fontScale="90000"/>
          </a:bodyPr>
          <a:lstStyle/>
          <a:p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La vita di Gesù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372200" y="836713"/>
            <a:ext cx="2396952" cy="2232248"/>
          </a:xfrm>
        </p:spPr>
        <p:txBody>
          <a:bodyPr/>
          <a:lstStyle/>
          <a:p>
            <a:pPr algn="ctr">
              <a:buNone/>
            </a:pPr>
            <a:r>
              <a:rPr lang="it-IT" sz="2800" b="1" dirty="0" smtClean="0">
                <a:solidFill>
                  <a:srgbClr val="00B050"/>
                </a:solidFill>
              </a:rPr>
              <a:t>Il </a:t>
            </a:r>
            <a:r>
              <a:rPr lang="it-IT" sz="2800" b="1" dirty="0" smtClean="0">
                <a:solidFill>
                  <a:srgbClr val="00B050"/>
                </a:solidFill>
              </a:rPr>
              <a:t>battesimo</a:t>
            </a:r>
          </a:p>
          <a:p>
            <a:pPr algn="ctr">
              <a:buNone/>
            </a:pP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6300192" y="1484784"/>
            <a:ext cx="244827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aseline="30000" dirty="0" smtClean="0"/>
              <a:t>2</a:t>
            </a:r>
            <a:r>
              <a:rPr lang="it-IT" sz="2000" baseline="30000" dirty="0" smtClean="0"/>
              <a:t>1</a:t>
            </a:r>
            <a:r>
              <a:rPr lang="it-IT" sz="2000" dirty="0" smtClean="0"/>
              <a:t>Ed ecco, mentre tutto il popolo veniva battezzato e Gesù, ricevuto anche lui il battesimo, stava in preghiera, il cielo si aprì </a:t>
            </a:r>
            <a:r>
              <a:rPr lang="it-IT" sz="2000" baseline="30000" dirty="0" smtClean="0"/>
              <a:t>22</a:t>
            </a:r>
            <a:r>
              <a:rPr lang="it-IT" sz="2000" dirty="0" smtClean="0"/>
              <a:t>e discese sopra di lui lo Spirito Santo in forma corporea, come una colomba, e venne una voce dal cielo: «Tu sei il Figlio mio, l'amato: in te ho posto il mio compiacimento». (</a:t>
            </a:r>
            <a:r>
              <a:rPr lang="it-IT" sz="2000" dirty="0" err="1" smtClean="0"/>
              <a:t>Lc</a:t>
            </a:r>
            <a:r>
              <a:rPr lang="it-IT" sz="2000" dirty="0" smtClean="0"/>
              <a:t> 21-22)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3074" name="Picture 2" descr="C:\Users\Studente\Desktop\QUADRI\BATTESIMO\Gesù battesimo Piero d Frances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50810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6300192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vita di Gesù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4098" name="Picture 2" descr="C:\Users\Studente\Desktop\QUADRI\ULTIMA CENA\Gesù Ultima cena Del sarto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6199152" cy="5229200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6479704" y="0"/>
            <a:ext cx="26642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aseline="30000" dirty="0" smtClean="0"/>
              <a:t>17</a:t>
            </a:r>
            <a:r>
              <a:rPr lang="it-IT" dirty="0" smtClean="0"/>
              <a:t>E, ricevuto un calice, rese grazie e disse: «Prendetelo e fatelo passare tra voi, </a:t>
            </a:r>
            <a:r>
              <a:rPr lang="it-IT" baseline="30000" dirty="0" smtClean="0"/>
              <a:t>18</a:t>
            </a:r>
            <a:r>
              <a:rPr lang="it-IT" dirty="0" smtClean="0"/>
              <a:t>perché io vi dico: da questo momento non berrò più del frutto della vite, finché non verrà il regno di Dio». </a:t>
            </a:r>
            <a:r>
              <a:rPr lang="it-IT" baseline="30000" dirty="0" smtClean="0"/>
              <a:t>19</a:t>
            </a:r>
            <a:r>
              <a:rPr lang="it-IT" dirty="0" smtClean="0"/>
              <a:t>Poi prese il pane, rese grazie, lo spezzò e lo diede loro dicendo: «Questo è il mio corpo, che è dato per voi; fate questo in memoria di me». </a:t>
            </a:r>
            <a:r>
              <a:rPr lang="it-IT" baseline="30000" dirty="0" smtClean="0"/>
              <a:t>20</a:t>
            </a:r>
            <a:r>
              <a:rPr lang="it-IT" dirty="0" smtClean="0"/>
              <a:t>E, dopo aver cenato, fece lo stesso con il calice dicendo: «Questo calice è la nuova alleanza nel mio sangue, che è versato per voi». (</a:t>
            </a:r>
            <a:r>
              <a:rPr lang="it-IT" dirty="0" err="1" smtClean="0"/>
              <a:t>Lc</a:t>
            </a:r>
            <a:r>
              <a:rPr lang="it-IT" dirty="0" smtClean="0"/>
              <a:t> 17-20)</a:t>
            </a:r>
            <a:br>
              <a:rPr lang="it-IT" dirty="0" smtClean="0"/>
            </a:b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4048" y="0"/>
            <a:ext cx="4139952" cy="5445224"/>
          </a:xfrm>
        </p:spPr>
        <p:txBody>
          <a:bodyPr>
            <a:normAutofit/>
          </a:bodyPr>
          <a:lstStyle/>
          <a:p>
            <a:r>
              <a:rPr lang="it-IT" dirty="0" smtClean="0"/>
              <a:t>La vita di Gesù</a:t>
            </a:r>
            <a:br>
              <a:rPr lang="it-IT" dirty="0" smtClean="0"/>
            </a:br>
            <a:r>
              <a:rPr lang="it-IT" sz="3100" b="1" dirty="0" smtClean="0">
                <a:solidFill>
                  <a:srgbClr val="0070C0"/>
                </a:solidFill>
              </a:rPr>
              <a:t>la crocifissione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cercare il brano giusto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pic>
        <p:nvPicPr>
          <p:cNvPr id="5122" name="Picture 2" descr="C:\Users\Studente\Desktop\QUADRI\CROCIFISSIONE\crocifissione-carracci1583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00404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84168" y="0"/>
            <a:ext cx="2602632" cy="1052736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vita di Gesù</a:t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580112" y="1700807"/>
            <a:ext cx="3106688" cy="316835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it-IT" sz="2400" dirty="0" smtClean="0">
                <a:solidFill>
                  <a:srgbClr val="002060"/>
                </a:solidFill>
              </a:rPr>
              <a:t>la resurrezione </a:t>
            </a:r>
          </a:p>
          <a:p>
            <a:pPr algn="ctr">
              <a:buNone/>
            </a:pPr>
            <a:r>
              <a:rPr lang="it-IT" sz="2000" dirty="0" smtClean="0"/>
              <a:t>Cercare brano con Maria Maddalena. E’ in </a:t>
            </a:r>
            <a:r>
              <a:rPr lang="it-IT" sz="2000" dirty="0" err="1" smtClean="0"/>
              <a:t>Gv</a:t>
            </a:r>
            <a:r>
              <a:rPr lang="it-IT" sz="2000" dirty="0" smtClean="0"/>
              <a:t/>
            </a:r>
            <a:br>
              <a:rPr lang="it-IT" sz="2000" dirty="0" smtClean="0"/>
            </a:br>
            <a:endParaRPr lang="it-IT" sz="2000" dirty="0">
              <a:solidFill>
                <a:srgbClr val="002060"/>
              </a:solidFill>
            </a:endParaRPr>
          </a:p>
        </p:txBody>
      </p:sp>
      <p:pic>
        <p:nvPicPr>
          <p:cNvPr id="6146" name="Picture 2" descr="C:\Users\Studente\Desktop\QUADRI\RESURREZIONE\nolimetangere-operatedes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3404"/>
            <a:ext cx="5508104" cy="68445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72200" y="0"/>
            <a:ext cx="2314600" cy="112474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 vita di Gesù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84168" y="836712"/>
            <a:ext cx="2808312" cy="576063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sz="2000" dirty="0" smtClean="0">
                <a:solidFill>
                  <a:srgbClr val="7030A0"/>
                </a:solidFill>
              </a:rPr>
              <a:t>                                la pentecoste</a:t>
            </a:r>
          </a:p>
          <a:p>
            <a:pPr>
              <a:buNone/>
            </a:pPr>
            <a:r>
              <a:rPr lang="it-IT" baseline="30000" dirty="0" smtClean="0"/>
              <a:t>Cercate il brano in cui Gesù risorto soffia sugli Apostoli e dice loro “Ricevete lo Spirito santo</a:t>
            </a: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dirty="0" smtClean="0"/>
              <a:t>E’ in </a:t>
            </a:r>
            <a:r>
              <a:rPr lang="it-IT" sz="2000" dirty="0" err="1" smtClean="0"/>
              <a:t>Gv</a:t>
            </a:r>
            <a:endParaRPr lang="it-IT" sz="2000" dirty="0" smtClean="0"/>
          </a:p>
          <a:p>
            <a:pPr>
              <a:buNone/>
            </a:pPr>
            <a:r>
              <a:rPr lang="it-IT" sz="2000" dirty="0" smtClean="0">
                <a:solidFill>
                  <a:srgbClr val="7030A0"/>
                </a:solidFill>
              </a:rPr>
              <a:t>E in Atti 2 c’è quello che raffigura il quadro</a:t>
            </a:r>
            <a:endParaRPr lang="it-IT" sz="2000" dirty="0" smtClean="0">
              <a:solidFill>
                <a:srgbClr val="7030A0"/>
              </a:solidFill>
            </a:endParaRPr>
          </a:p>
        </p:txBody>
      </p:sp>
      <p:pic>
        <p:nvPicPr>
          <p:cNvPr id="7170" name="Picture 2" descr="C:\Users\Studente\Desktop\QUADRI\PENTECOSTE\pentecost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2412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514</Words>
  <Application>Microsoft Office PowerPoint</Application>
  <PresentationFormat>Presentazione su schermo (4:3)</PresentationFormat>
  <Paragraphs>32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La vita di Gesù</vt:lpstr>
      <vt:lpstr>La vita di Gesù</vt:lpstr>
      <vt:lpstr>La vita di Gesù Gesù dodicenne tra i dottori della Legge</vt:lpstr>
      <vt:lpstr> La vita di Gesù </vt:lpstr>
      <vt:lpstr>La vita di Gesù </vt:lpstr>
      <vt:lpstr>La vita di Gesù la crocifissione cercare il brano giusto </vt:lpstr>
      <vt:lpstr>La vita di Gesù </vt:lpstr>
      <vt:lpstr>La vita di Gesù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vita di Gesù</dc:title>
  <dc:creator>Studente</dc:creator>
  <cp:lastModifiedBy>Valued Acer Customer</cp:lastModifiedBy>
  <cp:revision>13</cp:revision>
  <dcterms:created xsi:type="dcterms:W3CDTF">2012-10-17T13:57:49Z</dcterms:created>
  <dcterms:modified xsi:type="dcterms:W3CDTF">2012-11-07T09:03:51Z</dcterms:modified>
</cp:coreProperties>
</file>