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0066"/>
    <a:srgbClr val="00CC99"/>
    <a:srgbClr val="CC66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17126-ECEA-4FC0-90CE-0CA648B86923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46F3F-CA4C-450C-8FF3-D22C83ECFC5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46F3F-CA4C-450C-8FF3-D22C83ECFC5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46F3F-CA4C-450C-8FF3-D22C83ECFC5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46F3F-CA4C-450C-8FF3-D22C83ECFC5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46F3F-CA4C-450C-8FF3-D22C83ECFC5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46F3F-CA4C-450C-8FF3-D22C83ECFC5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BE77-7868-44D6-B429-DBF9E2E6123C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D727A-8247-40E8-9582-A8D0D1CD2A0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66"/>
                </a:solidFill>
                <a:latin typeface="Blackadder ITC" pitchFamily="82" charset="0"/>
              </a:rPr>
              <a:t>PARABOLE</a:t>
            </a:r>
            <a:endParaRPr lang="it-IT" dirty="0">
              <a:solidFill>
                <a:srgbClr val="FF0066"/>
              </a:solidFill>
              <a:latin typeface="Blackadder ITC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ush Script MT" pitchFamily="66" charset="0"/>
              </a:rPr>
              <a:t>IL PADRE MISERICORDIOSO</a:t>
            </a:r>
          </a:p>
          <a:p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rush Script MT" pitchFamily="66" charset="0"/>
              </a:rPr>
              <a:t>IL BUON SAMARITANO</a:t>
            </a:r>
            <a:endParaRPr lang="it-IT" dirty="0">
              <a:solidFill>
                <a:schemeClr val="accent4">
                  <a:lumMod val="60000"/>
                  <a:lumOff val="40000"/>
                </a:schemeClr>
              </a:solidFill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914400" y="177281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b="1" dirty="0" smtClean="0"/>
              <a:t>                                                                                                     </a:t>
            </a:r>
          </a:p>
        </p:txBody>
      </p:sp>
      <p:pic>
        <p:nvPicPr>
          <p:cNvPr id="1028" name="Picture 4" descr="C:\Users\Studente\Desktop\QUADRI\PARABOLE\REMBRANDT IL PADRE MISERICORDIO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6696744" cy="602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66FF66"/>
                </a:solidFill>
              </a:rPr>
              <a:t>AUTORE: REMBRANDT</a:t>
            </a:r>
            <a:endParaRPr lang="it-IT" dirty="0">
              <a:solidFill>
                <a:srgbClr val="66FF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</a:t>
            </a:r>
            <a:r>
              <a:rPr lang="it-IT" dirty="0" smtClean="0"/>
              <a:t> </a:t>
            </a:r>
            <a:r>
              <a:rPr lang="it-IT" dirty="0" smtClean="0"/>
              <a:t>PARABOLA: IL PADRE </a:t>
            </a:r>
            <a:r>
              <a:rPr lang="it-IT" dirty="0" smtClean="0"/>
              <a:t>MISERICORDIOSO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Quando era ancora lontano, suo padre lo vide, ebbe compassione, gli corse incontro, gli si gettò al collo e lo baciò.</a:t>
            </a:r>
          </a:p>
          <a:p>
            <a:pPr>
              <a:buNone/>
            </a:pPr>
            <a:r>
              <a:rPr lang="it-IT" dirty="0" smtClean="0"/>
              <a:t>			</a:t>
            </a:r>
            <a:r>
              <a:rPr lang="it-IT" dirty="0" smtClean="0">
                <a:solidFill>
                  <a:srgbClr val="3399FF"/>
                </a:solidFill>
              </a:rPr>
              <a:t>LA NOSTRA OPINIONE</a:t>
            </a:r>
          </a:p>
          <a:p>
            <a:pPr>
              <a:buNone/>
            </a:pPr>
            <a:r>
              <a:rPr lang="it-IT" dirty="0" smtClean="0"/>
              <a:t>Il pittore dipinge una mano maschile e una femminile che rappresentano l’Amore da parte </a:t>
            </a:r>
            <a:r>
              <a:rPr lang="it-IT" dirty="0" smtClean="0"/>
              <a:t>materna </a:t>
            </a:r>
            <a:r>
              <a:rPr lang="it-IT" dirty="0" smtClean="0"/>
              <a:t>e </a:t>
            </a:r>
            <a:r>
              <a:rPr lang="it-IT" dirty="0" smtClean="0"/>
              <a:t>paterna.</a:t>
            </a:r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AUTORE: BASSANO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1188640" y="1916832"/>
            <a:ext cx="8229600" cy="4525963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2050" name="Picture 2" descr="C:\Users\Studente\Desktop\QUADRI\PARABOLE\BASSANO IL BUON SAMARITANO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1620" y="1484784"/>
            <a:ext cx="6240699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66FF66"/>
                </a:solidFill>
              </a:rPr>
              <a:t>Parabola</a:t>
            </a:r>
            <a:endParaRPr lang="it-IT" i="1" dirty="0">
              <a:solidFill>
                <a:srgbClr val="66FF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Invece un </a:t>
            </a:r>
            <a:r>
              <a:rPr lang="it-IT" b="1" dirty="0" smtClean="0"/>
              <a:t>Samaritano</a:t>
            </a:r>
            <a:r>
              <a:rPr lang="it-IT" dirty="0" smtClean="0"/>
              <a:t>, che era in viaggio, passandogli accanto, vide e ne ebbe compassione.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</a:t>
            </a:r>
            <a:r>
              <a:rPr lang="it-IT" dirty="0" smtClean="0">
                <a:solidFill>
                  <a:srgbClr val="00CC99"/>
                </a:solidFill>
              </a:rPr>
              <a:t>LA NOSTRA OPINIONE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Secondo noi il pittore rappresenta l’aiuto da parte del nemico con molta delicatezza verso l’uomo ferito.</a:t>
            </a:r>
          </a:p>
          <a:p>
            <a:pPr>
              <a:buNone/>
            </a:pPr>
            <a:r>
              <a:rPr lang="it-IT" dirty="0" smtClean="0"/>
              <a:t>Insegna ad aiutare il prossimo.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70</Words>
  <Application>Microsoft Office PowerPoint</Application>
  <PresentationFormat>Presentazione su schermo (4:3)</PresentationFormat>
  <Paragraphs>21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PARABOLE</vt:lpstr>
      <vt:lpstr> </vt:lpstr>
      <vt:lpstr>AUTORE: REMBRANDT</vt:lpstr>
      <vt:lpstr>AUTORE: BASSANO</vt:lpstr>
      <vt:lpstr>Parabola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PARABOLA</dc:title>
  <dc:creator>Studente</dc:creator>
  <cp:lastModifiedBy>Valued Acer Customer</cp:lastModifiedBy>
  <cp:revision>15</cp:revision>
  <dcterms:created xsi:type="dcterms:W3CDTF">2012-10-09T10:38:38Z</dcterms:created>
  <dcterms:modified xsi:type="dcterms:W3CDTF">2012-11-07T11:30:10Z</dcterms:modified>
</cp:coreProperties>
</file>