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579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75202-FCBB-482B-8DE2-AD4BE054AD6C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FAC5B-DF93-4AD0-8E3B-A22C3C12C8E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FAC5B-DF93-4AD0-8E3B-A22C3C12C8EB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22F0-5D69-4679-8078-5DB5F780993C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942F8E-8D00-4EE4-B27A-264D37F0813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22F0-5D69-4679-8078-5DB5F780993C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2F8E-8D00-4EE4-B27A-264D37F081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22F0-5D69-4679-8078-5DB5F780993C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2F8E-8D00-4EE4-B27A-264D37F081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BAD22F0-5D69-4679-8078-5DB5F780993C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3942F8E-8D00-4EE4-B27A-264D37F0813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22F0-5D69-4679-8078-5DB5F780993C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2F8E-8D00-4EE4-B27A-264D37F0813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22F0-5D69-4679-8078-5DB5F780993C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2F8E-8D00-4EE4-B27A-264D37F0813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2F8E-8D00-4EE4-B27A-264D37F0813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22F0-5D69-4679-8078-5DB5F780993C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22F0-5D69-4679-8078-5DB5F780993C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2F8E-8D00-4EE4-B27A-264D37F0813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22F0-5D69-4679-8078-5DB5F780993C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2F8E-8D00-4EE4-B27A-264D37F081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BAD22F0-5D69-4679-8078-5DB5F780993C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3942F8E-8D00-4EE4-B27A-264D37F0813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22F0-5D69-4679-8078-5DB5F780993C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942F8E-8D00-4EE4-B27A-264D37F0813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BAD22F0-5D69-4679-8078-5DB5F780993C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3942F8E-8D00-4EE4-B27A-264D37F0813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143372" y="1357298"/>
            <a:ext cx="4786346" cy="1785950"/>
          </a:xfrm>
        </p:spPr>
        <p:txBody>
          <a:bodyPr>
            <a:normAutofit/>
          </a:bodyPr>
          <a:lstStyle/>
          <a:p>
            <a:r>
              <a:rPr lang="it-IT" sz="1400" dirty="0" smtClean="0">
                <a:solidFill>
                  <a:schemeClr val="tx1"/>
                </a:solidFill>
              </a:rPr>
              <a:t>L’AUTORE </a:t>
            </a:r>
            <a:r>
              <a:rPr lang="it-IT" sz="1400" dirty="0" err="1" smtClean="0">
                <a:solidFill>
                  <a:schemeClr val="tx1"/>
                </a:solidFill>
              </a:rPr>
              <a:t>DI</a:t>
            </a:r>
            <a:r>
              <a:rPr lang="it-IT" sz="1400" dirty="0" smtClean="0">
                <a:solidFill>
                  <a:schemeClr val="tx1"/>
                </a:solidFill>
              </a:rPr>
              <a:t> QUESTO QUADRO SI CHIAMA MURILLO</a:t>
            </a:r>
          </a:p>
          <a:p>
            <a:r>
              <a:rPr lang="it-IT" sz="1400" dirty="0" smtClean="0">
                <a:solidFill>
                  <a:schemeClr val="tx1"/>
                </a:solidFill>
              </a:rPr>
              <a:t>QUESTO QUARDRO RAPPRESENTA L’ANNUNCIAZIONE </a:t>
            </a:r>
            <a:r>
              <a:rPr lang="it-IT" sz="1400" dirty="0" err="1" smtClean="0">
                <a:solidFill>
                  <a:schemeClr val="tx1"/>
                </a:solidFill>
              </a:rPr>
              <a:t>DI</a:t>
            </a:r>
            <a:r>
              <a:rPr lang="it-IT" sz="1400" dirty="0" smtClean="0">
                <a:solidFill>
                  <a:schemeClr val="tx1"/>
                </a:solidFill>
              </a:rPr>
              <a:t> </a:t>
            </a:r>
            <a:r>
              <a:rPr lang="it-IT" sz="1400" dirty="0" err="1" smtClean="0">
                <a:solidFill>
                  <a:schemeClr val="tx1"/>
                </a:solidFill>
              </a:rPr>
              <a:t>GESù</a:t>
            </a:r>
            <a:r>
              <a:rPr lang="it-IT" sz="1400" dirty="0" smtClean="0">
                <a:solidFill>
                  <a:schemeClr val="tx1"/>
                </a:solidFill>
              </a:rPr>
              <a:t> DETTA DALL’ANGELO A MARIA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7158" y="214291"/>
            <a:ext cx="7772400" cy="1000131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00B0F0"/>
                </a:solidFill>
                <a:latin typeface="Algerian" pitchFamily="82" charset="0"/>
              </a:rPr>
              <a:t>LA VITA </a:t>
            </a:r>
            <a:r>
              <a:rPr lang="it-IT" sz="3200" dirty="0" err="1" smtClean="0">
                <a:solidFill>
                  <a:srgbClr val="00B0F0"/>
                </a:solidFill>
                <a:latin typeface="Algerian" pitchFamily="82" charset="0"/>
              </a:rPr>
              <a:t>DI</a:t>
            </a:r>
            <a:r>
              <a:rPr lang="it-IT" sz="3200" dirty="0" smtClean="0">
                <a:solidFill>
                  <a:srgbClr val="00B0F0"/>
                </a:solidFill>
                <a:latin typeface="Algerian" pitchFamily="82" charset="0"/>
              </a:rPr>
              <a:t> </a:t>
            </a:r>
            <a:r>
              <a:rPr lang="it-IT" sz="3200" dirty="0" err="1" smtClean="0">
                <a:solidFill>
                  <a:srgbClr val="00B0F0"/>
                </a:solidFill>
                <a:latin typeface="Algerian" pitchFamily="82" charset="0"/>
              </a:rPr>
              <a:t>GESù</a:t>
            </a:r>
            <a:r>
              <a:rPr lang="it-IT" sz="3200" dirty="0" smtClean="0">
                <a:solidFill>
                  <a:srgbClr val="00B0F0"/>
                </a:solidFill>
                <a:latin typeface="Algerian" pitchFamily="82" charset="0"/>
              </a:rPr>
              <a:t> ATTRAVERSO I QUADRI</a:t>
            </a:r>
            <a:endParaRPr lang="it-IT" sz="3200" dirty="0">
              <a:solidFill>
                <a:srgbClr val="00B0F0"/>
              </a:solidFill>
              <a:latin typeface="Algerian" pitchFamily="82" charset="0"/>
            </a:endParaRPr>
          </a:p>
        </p:txBody>
      </p:sp>
      <p:pic>
        <p:nvPicPr>
          <p:cNvPr id="4" name="Immagine 3" descr="anunciazione-muril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500173"/>
            <a:ext cx="3911231" cy="521497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4214810" y="2928934"/>
            <a:ext cx="492919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aseline="30000" dirty="0" smtClean="0">
                <a:latin typeface="Algerian" pitchFamily="82" charset="0"/>
              </a:rPr>
              <a:t>30</a:t>
            </a:r>
            <a:r>
              <a:rPr lang="it-IT" dirty="0" smtClean="0">
                <a:latin typeface="Algerian" pitchFamily="82" charset="0"/>
              </a:rPr>
              <a:t>L'angelo le disse: «Non temere, Maria, perché hai trovato grazia presso Dio. </a:t>
            </a:r>
            <a:r>
              <a:rPr lang="it-IT" baseline="30000" dirty="0" smtClean="0">
                <a:latin typeface="Algerian" pitchFamily="82" charset="0"/>
              </a:rPr>
              <a:t>31</a:t>
            </a:r>
            <a:r>
              <a:rPr lang="it-IT" dirty="0" smtClean="0">
                <a:latin typeface="Algerian" pitchFamily="82" charset="0"/>
              </a:rPr>
              <a:t>Ed ecco, concepirai un figlio, lo darai alla luce e lo chiamerai Gesù. </a:t>
            </a:r>
            <a:r>
              <a:rPr lang="it-IT" dirty="0" smtClean="0">
                <a:latin typeface="Algerian" pitchFamily="82" charset="0"/>
              </a:rPr>
              <a:t>    </a:t>
            </a:r>
            <a:endParaRPr lang="it-IT" dirty="0" smtClean="0">
              <a:latin typeface="Algerian" pitchFamily="82" charset="0"/>
            </a:endParaRPr>
          </a:p>
          <a:p>
            <a:endParaRPr lang="it-IT" dirty="0" smtClean="0"/>
          </a:p>
          <a:p>
            <a:r>
              <a:rPr lang="it-IT" dirty="0" smtClean="0"/>
              <a:t>Questo quadro ci </a:t>
            </a:r>
            <a:r>
              <a:rPr lang="it-IT" dirty="0" smtClean="0"/>
              <a:t>spiega </a:t>
            </a:r>
            <a:r>
              <a:rPr lang="it-IT" dirty="0" smtClean="0"/>
              <a:t>la felicità del cielo e della terra  per  la nascita del salvatore.</a:t>
            </a:r>
          </a:p>
        </p:txBody>
      </p:sp>
    </p:spTree>
  </p:cSld>
  <p:clrMapOvr>
    <a:masterClrMapping/>
  </p:clrMapOvr>
  <p:transition>
    <p:pull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 smtClean="0">
                <a:solidFill>
                  <a:srgbClr val="00B050"/>
                </a:solidFill>
              </a:rPr>
              <a:t>La nascita di Gesù</a:t>
            </a:r>
            <a:endParaRPr lang="it-IT" sz="3600" dirty="0">
              <a:solidFill>
                <a:srgbClr val="00B050"/>
              </a:solidFill>
            </a:endParaRPr>
          </a:p>
        </p:txBody>
      </p:sp>
      <p:pic>
        <p:nvPicPr>
          <p:cNvPr id="5" name="Segnaposto immagine 4" descr="Natività champaigne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2129" b="22129"/>
          <a:stretch>
            <a:fillRect/>
          </a:stretch>
        </p:blipFill>
        <p:spPr>
          <a:xfrm>
            <a:off x="357158" y="428604"/>
            <a:ext cx="6019800" cy="5562600"/>
          </a:xfrm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L’autore di questo quadro si chiama Champagne.               Questo quadro rappresenta  la natività cioè la nascita di Gesù.         </a:t>
            </a:r>
            <a:r>
              <a:rPr lang="it-IT" dirty="0" smtClean="0">
                <a:solidFill>
                  <a:schemeClr val="tx1"/>
                </a:solidFill>
                <a:latin typeface="Algerian" pitchFamily="82" charset="0"/>
              </a:rPr>
              <a:t>Mentre si trovavano a Betlemme,Maria diede alla luce il suo figlio primo </a:t>
            </a:r>
            <a:r>
              <a:rPr lang="it-IT" dirty="0" err="1" smtClean="0">
                <a:solidFill>
                  <a:schemeClr val="tx1"/>
                </a:solidFill>
                <a:latin typeface="Algerian" pitchFamily="82" charset="0"/>
              </a:rPr>
              <a:t>genito</a:t>
            </a:r>
            <a:r>
              <a:rPr lang="it-IT" dirty="0" smtClean="0">
                <a:solidFill>
                  <a:schemeClr val="tx1"/>
                </a:solidFill>
                <a:latin typeface="Algerian" pitchFamily="82" charset="0"/>
              </a:rPr>
              <a:t>,lo avvolse in fasce e lo mise a dormire in una mangiatoia perche per loro non c’era posto nell’alloggio </a:t>
            </a:r>
            <a:r>
              <a:rPr lang="it-IT" dirty="0" smtClean="0">
                <a:solidFill>
                  <a:schemeClr val="tx1"/>
                </a:solidFill>
                <a:latin typeface="Algerian" pitchFamily="82" charset="0"/>
              </a:rPr>
              <a:t>.       </a:t>
            </a:r>
            <a:r>
              <a:rPr lang="it-IT" dirty="0" smtClean="0">
                <a:solidFill>
                  <a:schemeClr val="tx1"/>
                </a:solidFill>
                <a:latin typeface="Algerian" pitchFamily="82" charset="0"/>
              </a:rPr>
              <a:t>&gt;</a:t>
            </a:r>
            <a:r>
              <a:rPr lang="it-IT" dirty="0" err="1" smtClean="0">
                <a:solidFill>
                  <a:schemeClr val="tx1"/>
                </a:solidFill>
                <a:latin typeface="Algerian" pitchFamily="82" charset="0"/>
              </a:rPr>
              <a:t>luca</a:t>
            </a:r>
            <a:r>
              <a:rPr lang="it-IT" dirty="0" smtClean="0">
                <a:solidFill>
                  <a:schemeClr val="tx1"/>
                </a:solidFill>
                <a:latin typeface="Algerian" pitchFamily="82" charset="0"/>
              </a:rPr>
              <a:t> 2,6-7</a:t>
            </a: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</a:rPr>
              <a:t>La resurrezione</a:t>
            </a:r>
            <a:endParaRPr lang="it-IT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Segnaposto immagine 4" descr="ResurrBAngelico.JPE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15018" b="15018"/>
          <a:stretch>
            <a:fillRect/>
          </a:stretch>
        </p:blipFill>
        <p:spPr/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t-IT" sz="1800" dirty="0" smtClean="0"/>
              <a:t>Questo quadro rappresenta la resurrezione di Gesù dopo la </a:t>
            </a:r>
            <a:r>
              <a:rPr lang="it-IT" sz="1800" dirty="0" smtClean="0"/>
              <a:t>crocifissione</a:t>
            </a:r>
            <a:r>
              <a:rPr lang="it-IT" sz="1800" dirty="0" smtClean="0"/>
              <a:t>.  </a:t>
            </a:r>
            <a:r>
              <a:rPr lang="it-IT" sz="1800" dirty="0" smtClean="0">
                <a:latin typeface="Algerian" pitchFamily="82" charset="0"/>
              </a:rPr>
              <a:t>Gesù disse &lt;&lt;MARIA&gt;&gt; ella si voltò e gli disse. &lt;&lt;Maestro</a:t>
            </a:r>
            <a:r>
              <a:rPr lang="it-IT" sz="1800" dirty="0" smtClean="0">
                <a:latin typeface="Algerian" pitchFamily="82" charset="0"/>
              </a:rPr>
              <a:t>!&gt;&gt;</a:t>
            </a:r>
          </a:p>
          <a:p>
            <a:r>
              <a:rPr lang="it-IT" sz="1800" dirty="0" smtClean="0">
                <a:latin typeface="Algerian" pitchFamily="82" charset="0"/>
              </a:rPr>
              <a:t>&gt;</a:t>
            </a:r>
            <a:r>
              <a:rPr lang="it-IT" sz="1800" dirty="0" err="1" smtClean="0">
                <a:latin typeface="Algerian" pitchFamily="82" charset="0"/>
              </a:rPr>
              <a:t>giovanni</a:t>
            </a:r>
            <a:r>
              <a:rPr lang="it-IT" sz="1800" dirty="0" smtClean="0">
                <a:latin typeface="Algerian" pitchFamily="82" charset="0"/>
              </a:rPr>
              <a:t> 20,16</a:t>
            </a:r>
            <a:endParaRPr lang="it-IT" sz="1800" dirty="0">
              <a:latin typeface="Algerian" pitchFamily="82" charset="0"/>
            </a:endParaRPr>
          </a:p>
        </p:txBody>
      </p:sp>
    </p:spTree>
  </p:cSld>
  <p:clrMapOvr>
    <a:masterClrMapping/>
  </p:clrMapOvr>
  <p:transition>
    <p:random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60</TotalTime>
  <Words>164</Words>
  <Application>Microsoft Office PowerPoint</Application>
  <PresentationFormat>Presentazione su schermo (4:3)</PresentationFormat>
  <Paragraphs>12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Carta</vt:lpstr>
      <vt:lpstr>LA VITA DI GESù ATTRAVERSO I QUADRI</vt:lpstr>
      <vt:lpstr>La nascita di Gesù</vt:lpstr>
      <vt:lpstr>La resurrezione</vt:lpstr>
    </vt:vector>
  </TitlesOfParts>
  <Company>Sostegno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VITA DI GESù ATTRAVERSO I QUADRI</dc:title>
  <dc:creator>Scuola De Gasperi  - Galilei</dc:creator>
  <cp:lastModifiedBy>Studente</cp:lastModifiedBy>
  <cp:revision>9</cp:revision>
  <dcterms:created xsi:type="dcterms:W3CDTF">2012-10-16T10:40:30Z</dcterms:created>
  <dcterms:modified xsi:type="dcterms:W3CDTF">2012-10-30T11:43:44Z</dcterms:modified>
</cp:coreProperties>
</file>