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30" d="100"/>
          <a:sy n="30" d="100"/>
        </p:scale>
        <p:origin x="76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8506-76F4-489B-8074-6702C12FFE5A}" type="datetimeFigureOut">
              <a:rPr lang="it-IT" smtClean="0"/>
              <a:t>07/05/2014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01C2-38BA-45DF-87B0-93AE9A9D3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32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8506-76F4-489B-8074-6702C12FFE5A}" type="datetimeFigureOut">
              <a:rPr lang="it-IT" smtClean="0"/>
              <a:t>07/05/2014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01C2-38BA-45DF-87B0-93AE9A9D3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64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8506-76F4-489B-8074-6702C12FFE5A}" type="datetimeFigureOut">
              <a:rPr lang="it-IT" smtClean="0"/>
              <a:t>07/05/2014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01C2-38BA-45DF-87B0-93AE9A9D3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13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8506-76F4-489B-8074-6702C12FFE5A}" type="datetimeFigureOut">
              <a:rPr lang="it-IT" smtClean="0"/>
              <a:t>07/05/2014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01C2-38BA-45DF-87B0-93AE9A9D3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661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8506-76F4-489B-8074-6702C12FFE5A}" type="datetimeFigureOut">
              <a:rPr lang="it-IT" smtClean="0"/>
              <a:t>07/05/2014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01C2-38BA-45DF-87B0-93AE9A9D3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45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8506-76F4-489B-8074-6702C12FFE5A}" type="datetimeFigureOut">
              <a:rPr lang="it-IT" smtClean="0"/>
              <a:t>07/05/2014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01C2-38BA-45DF-87B0-93AE9A9D3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41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8506-76F4-489B-8074-6702C12FFE5A}" type="datetimeFigureOut">
              <a:rPr lang="it-IT" smtClean="0"/>
              <a:t>07/05/2014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01C2-38BA-45DF-87B0-93AE9A9D3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12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8506-76F4-489B-8074-6702C12FFE5A}" type="datetimeFigureOut">
              <a:rPr lang="it-IT" smtClean="0"/>
              <a:t>07/05/2014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01C2-38BA-45DF-87B0-93AE9A9D3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96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8506-76F4-489B-8074-6702C12FFE5A}" type="datetimeFigureOut">
              <a:rPr lang="it-IT" smtClean="0"/>
              <a:t>07/05/2014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01C2-38BA-45DF-87B0-93AE9A9D3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84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8506-76F4-489B-8074-6702C12FFE5A}" type="datetimeFigureOut">
              <a:rPr lang="it-IT" smtClean="0"/>
              <a:t>07/05/2014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01C2-38BA-45DF-87B0-93AE9A9D3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00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8506-76F4-489B-8074-6702C12FFE5A}" type="datetimeFigureOut">
              <a:rPr lang="it-IT" smtClean="0"/>
              <a:t>07/05/2014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01C2-38BA-45DF-87B0-93AE9A9D3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20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D8506-76F4-489B-8074-6702C12FFE5A}" type="datetimeFigureOut">
              <a:rPr lang="it-IT" smtClean="0"/>
              <a:t>07/05/2014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501C2-38BA-45DF-87B0-93AE9A9D3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91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6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2036" y="0"/>
            <a:ext cx="5327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2545" y="0"/>
            <a:ext cx="5306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3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2545" y="0"/>
            <a:ext cx="5306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91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6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2545" y="0"/>
            <a:ext cx="5306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87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2545" y="0"/>
            <a:ext cx="5306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2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6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2036" y="0"/>
            <a:ext cx="5327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6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2036" y="0"/>
            <a:ext cx="5327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5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6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2036" y="0"/>
            <a:ext cx="5327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1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6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2036" y="0"/>
            <a:ext cx="5327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3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6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2545" y="0"/>
            <a:ext cx="5306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8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2545" y="0"/>
            <a:ext cx="5306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18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2545" y="0"/>
            <a:ext cx="5306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8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2545" y="0"/>
            <a:ext cx="5306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771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Vivy</dc:creator>
  <cp:lastModifiedBy>Vivy</cp:lastModifiedBy>
  <cp:revision>1</cp:revision>
  <dcterms:created xsi:type="dcterms:W3CDTF">2014-05-06T22:21:32Z</dcterms:created>
  <dcterms:modified xsi:type="dcterms:W3CDTF">2014-05-06T22:23:21Z</dcterms:modified>
</cp:coreProperties>
</file>